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9"/>
  </p:notesMasterIdLst>
  <p:sldIdLst>
    <p:sldId id="261" r:id="rId2"/>
    <p:sldId id="268" r:id="rId3"/>
    <p:sldId id="263" r:id="rId4"/>
    <p:sldId id="269" r:id="rId5"/>
    <p:sldId id="264" r:id="rId6"/>
    <p:sldId id="266" r:id="rId7"/>
    <p:sldId id="267" r:id="rId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710"/>
  </p:normalViewPr>
  <p:slideViewPr>
    <p:cSldViewPr snapToGrid="0" snapToObjects="1">
      <p:cViewPr varScale="1">
        <p:scale>
          <a:sx n="133" d="100"/>
          <a:sy n="133" d="100"/>
        </p:scale>
        <p:origin x="92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2022-08-18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D436F9-1BD7-41C5-8FCC-14C553AE4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1296" y="1456090"/>
            <a:ext cx="7371563" cy="733868"/>
          </a:xfrm>
        </p:spPr>
        <p:txBody>
          <a:bodyPr/>
          <a:lstStyle/>
          <a:p>
            <a:r>
              <a:rPr lang="sv-SE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6CAA570-6240-485B-AC97-FD6C39228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322" y="1937174"/>
            <a:ext cx="3855214" cy="248623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CB89655-7037-4B74-8700-79B501F145FE}"/>
              </a:ext>
            </a:extLst>
          </p:cNvPr>
          <p:cNvSpPr txBox="1"/>
          <p:nvPr/>
        </p:nvSpPr>
        <p:spPr>
          <a:xfrm>
            <a:off x="915433" y="1448365"/>
            <a:ext cx="34937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Rådaskolan</a:t>
            </a:r>
          </a:p>
          <a:p>
            <a:endParaRPr lang="sv-SE" sz="2800" dirty="0"/>
          </a:p>
          <a:p>
            <a:r>
              <a:rPr lang="sv-SE" sz="2800" dirty="0"/>
              <a:t>Måluppfyllelse</a:t>
            </a:r>
          </a:p>
          <a:p>
            <a:r>
              <a:rPr lang="sv-SE" sz="2800" dirty="0"/>
              <a:t> </a:t>
            </a:r>
          </a:p>
          <a:p>
            <a:r>
              <a:rPr lang="sv-SE" sz="2800" dirty="0"/>
              <a:t>2021 - 2022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Samt lite framåtblickar 2022 - 2023</a:t>
            </a:r>
          </a:p>
        </p:txBody>
      </p:sp>
    </p:spTree>
    <p:extLst>
      <p:ext uri="{BB962C8B-B14F-4D97-AF65-F5344CB8AC3E}">
        <p14:creationId xmlns:p14="http://schemas.microsoft.com/office/powerpoint/2010/main" val="327478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552770C-373D-E865-28C5-E99296CB6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13" y="1162731"/>
            <a:ext cx="8327773" cy="33949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2FAE31F-9230-56A1-D403-B4F5ABD580B7}"/>
              </a:ext>
            </a:extLst>
          </p:cNvPr>
          <p:cNvSpPr txBox="1"/>
          <p:nvPr/>
        </p:nvSpPr>
        <p:spPr>
          <a:xfrm>
            <a:off x="3116621" y="4608309"/>
            <a:ext cx="433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Resan: Ht 21 samma årgång 70% </a:t>
            </a:r>
            <a:r>
              <a:rPr lang="sv-SE" dirty="0" err="1"/>
              <a:t>gy</a:t>
            </a:r>
            <a:r>
              <a:rPr lang="sv-SE"/>
              <a:t> behörig.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C0E1E20-6127-BF11-ADDC-055946CD2876}"/>
              </a:ext>
            </a:extLst>
          </p:cNvPr>
          <p:cNvSpPr txBox="1"/>
          <p:nvPr/>
        </p:nvSpPr>
        <p:spPr>
          <a:xfrm>
            <a:off x="501427" y="4608309"/>
            <a:ext cx="190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Sva</a:t>
            </a:r>
            <a:r>
              <a:rPr lang="sv-SE" dirty="0"/>
              <a:t>: 5 av 24 = 79%</a:t>
            </a:r>
          </a:p>
        </p:txBody>
      </p:sp>
    </p:spTree>
    <p:extLst>
      <p:ext uri="{BB962C8B-B14F-4D97-AF65-F5344CB8AC3E}">
        <p14:creationId xmlns:p14="http://schemas.microsoft.com/office/powerpoint/2010/main" val="227756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EA30EB-7874-4056-8C90-53DBDA0AD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4" y="555409"/>
            <a:ext cx="7371563" cy="733868"/>
          </a:xfrm>
        </p:spPr>
        <p:txBody>
          <a:bodyPr/>
          <a:lstStyle/>
          <a:p>
            <a:r>
              <a:rPr lang="sv-S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 av måluppfyllelsen åk 9</a:t>
            </a:r>
            <a:endParaRPr lang="sv-SE" sz="2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0F8802-3F1F-4863-A978-07D2081658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3" y="1365059"/>
            <a:ext cx="7177591" cy="3223032"/>
          </a:xfrm>
        </p:spPr>
        <p:txBody>
          <a:bodyPr/>
          <a:lstStyle/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Totalt 85 elever som gick i åk 9.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Antalet elever med fullständiga betyg påverkas av anpassad studiegång.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Gymnasiebehörighet 86 %. (En elev = 1,2%,) 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Minskad omsättning av elever. 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Meritpoängen ökar i ordinarie klass från åk 7 till åk 9. 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Matematik, SVA och Engelska satsning har gett resultat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Flickor har bättre betyg men skillnaderna minskar.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Individuella planer ökar måluppfyllelsen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Några elever som saknar många betyg – motiverings problematik/frånvaro. (pojkar)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Stipendier 300 klubben 9 st. (2020 9 st.)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35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8C9378-5C05-4B0F-AF14-FE00D9259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dirty="0"/>
              <a:t>Genomförda åtgärder med Skolverket. </a:t>
            </a:r>
            <a:br>
              <a:rPr lang="sv-SE" sz="2400" dirty="0"/>
            </a:br>
            <a:r>
              <a:rPr lang="sv-SE" sz="1600" dirty="0"/>
              <a:t>Handledning och utbildnings insatser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20F050-BDA1-45E0-A7A3-E40B76CF0E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886232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Rektor och ledningsgrupp</a:t>
            </a:r>
          </a:p>
          <a:p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Utveckla en skola med en drifts- och utvecklingsorganisation kopplat till kollegialt lärande och systematiskt kvalitetsarbete.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 ledare</a:t>
            </a:r>
          </a:p>
          <a:p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tveckla ett hållbart kollegialt lärande som en naturlig del av skolans organisation och förutsättning för skolans förbättringskapacitet.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Medarbetare</a:t>
            </a:r>
          </a:p>
          <a:p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tveckla ett hållbart kollegialt lärande som kan bidra till att utveckla undervisningskvalitén inom skolan.</a:t>
            </a:r>
            <a:b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3477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EF9A78-D320-49A6-85DE-C7F88503F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2" y="762874"/>
            <a:ext cx="7371563" cy="733868"/>
          </a:xfrm>
        </p:spPr>
        <p:txBody>
          <a:bodyPr/>
          <a:lstStyle/>
          <a:p>
            <a:r>
              <a:rPr lang="sv-SE" sz="2400" dirty="0"/>
              <a:t>Åtgärder forts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3D6B243-1F31-4700-BB93-3CD4B805B422}"/>
              </a:ext>
            </a:extLst>
          </p:cNvPr>
          <p:cNvSpPr txBox="1"/>
          <p:nvPr/>
        </p:nvSpPr>
        <p:spPr>
          <a:xfrm>
            <a:off x="2753432" y="4398887"/>
            <a:ext cx="449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Vaksamhet då många saknar betyg från åk 6!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D0955B9-7496-4CDE-9E15-D10D2366F403}"/>
              </a:ext>
            </a:extLst>
          </p:cNvPr>
          <p:cNvSpPr txBox="1"/>
          <p:nvPr/>
        </p:nvSpPr>
        <p:spPr>
          <a:xfrm>
            <a:off x="2947040" y="1103553"/>
            <a:ext cx="575933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Elevmedverkan – ”grupper” som utvecklar skolan.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Utvecklande organisation – kvalitets säkring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Positiva krav och förväntningar på 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Ledarskapet. Tydlig målsättning och återkoppling i sitt lärarande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Individuella planer – mot gymnasiebehörighet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Fortsatt satsning på studiestöd o lovskola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Utökad satsning på språkvalet </a:t>
            </a:r>
            <a:r>
              <a:rPr lang="sv-SE" sz="1600" dirty="0" err="1"/>
              <a:t>sva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Fortsatt satsning i </a:t>
            </a:r>
            <a:r>
              <a:rPr lang="sv-SE" sz="1600" dirty="0" err="1"/>
              <a:t>ma</a:t>
            </a:r>
            <a:r>
              <a:rPr lang="sv-SE" sz="1600" dirty="0"/>
              <a:t>/eng.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Uppföljning av närvaro och måluppfyllelse över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Anställt en socialpedagog - frånvaroarbete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Flexibla stödinsatser - Utveckla individuella stöd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Pedagogiska konferenser: ledarskapet, kollegialt lärande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444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05D61A-C8D4-4E19-B4A1-A60F09EAF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120" y="745062"/>
            <a:ext cx="7371563" cy="733868"/>
          </a:xfrm>
        </p:spPr>
        <p:txBody>
          <a:bodyPr/>
          <a:lstStyle/>
          <a:p>
            <a:r>
              <a:rPr lang="sv-SE" sz="2400" dirty="0"/>
              <a:t>Mål 2021 - 2022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90961A7-1CFA-4396-910F-843A3A267077}"/>
              </a:ext>
            </a:extLst>
          </p:cNvPr>
          <p:cNvSpPr txBox="1"/>
          <p:nvPr/>
        </p:nvSpPr>
        <p:spPr>
          <a:xfrm>
            <a:off x="1450724" y="1963808"/>
            <a:ext cx="425308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lla barn och elever ska ges bättre </a:t>
            </a:r>
          </a:p>
          <a:p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förutsättningar att utvecklas mot en högre </a:t>
            </a:r>
          </a:p>
          <a:p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måluppfyllelse och att likvärdigheten ska </a:t>
            </a:r>
          </a:p>
          <a:p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öka mellan flickor och pojkar.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</a:rPr>
              <a:t>Högre gymnasiebehörighet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</a:rPr>
              <a:t>Högre måluppfyllelse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</a:rPr>
              <a:t>Trygghet och studiero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249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567A5-57F1-45AF-A7DB-D7EC4F68B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3337" y="1403250"/>
            <a:ext cx="1614166" cy="733868"/>
          </a:xfrm>
        </p:spPr>
        <p:txBody>
          <a:bodyPr/>
          <a:lstStyle/>
          <a:p>
            <a:r>
              <a:rPr lang="sv-SE" sz="2400" dirty="0"/>
              <a:t>Frågor?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BFAB8B-AF58-497C-85DB-8940F77576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2523" y="3128488"/>
            <a:ext cx="6155794" cy="1389325"/>
          </a:xfrm>
        </p:spPr>
        <p:txBody>
          <a:bodyPr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Vi har engagerade och intresserade lärare.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Bra förutsättningar med lokaler, utrustning och material.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samt HÄRLIGA UNGDOMAR!</a:t>
            </a:r>
          </a:p>
        </p:txBody>
      </p:sp>
    </p:spTree>
    <p:extLst>
      <p:ext uri="{BB962C8B-B14F-4D97-AF65-F5344CB8AC3E}">
        <p14:creationId xmlns:p14="http://schemas.microsoft.com/office/powerpoint/2010/main" val="2553784996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679</TotalTime>
  <Words>344</Words>
  <Application>Microsoft Office PowerPoint</Application>
  <PresentationFormat>Bildspel på skärmen (16:9)</PresentationFormat>
  <Paragraphs>55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Verdana</vt:lpstr>
      <vt:lpstr>Mellerud - Innehållssidor</vt:lpstr>
      <vt:lpstr>       </vt:lpstr>
      <vt:lpstr>PowerPoint-presentation</vt:lpstr>
      <vt:lpstr>Analys av måluppfyllelsen åk 9</vt:lpstr>
      <vt:lpstr>Genomförda åtgärder med Skolverket.  Handledning och utbildnings insatser</vt:lpstr>
      <vt:lpstr>Åtgärder forts </vt:lpstr>
      <vt:lpstr>Mål 2021 - 2022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Pettersson</dc:creator>
  <cp:lastModifiedBy>Robert Olsson</cp:lastModifiedBy>
  <cp:revision>38</cp:revision>
  <dcterms:created xsi:type="dcterms:W3CDTF">2019-10-23T10:55:16Z</dcterms:created>
  <dcterms:modified xsi:type="dcterms:W3CDTF">2022-08-18T09:01:52Z</dcterms:modified>
</cp:coreProperties>
</file>