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5" r:id="rId2"/>
  </p:sldMasterIdLst>
  <p:notesMasterIdLst>
    <p:notesMasterId r:id="rId10"/>
  </p:notesMasterIdLst>
  <p:sldIdLst>
    <p:sldId id="256" r:id="rId3"/>
    <p:sldId id="264" r:id="rId4"/>
    <p:sldId id="263" r:id="rId5"/>
    <p:sldId id="262" r:id="rId6"/>
    <p:sldId id="257" r:id="rId7"/>
    <p:sldId id="266" r:id="rId8"/>
    <p:sldId id="259" r:id="rId9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916EEC-3FD1-43D3-8660-134550A68014}" v="1" dt="2023-06-13T10:53:34.9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710"/>
  </p:normalViewPr>
  <p:slideViewPr>
    <p:cSldViewPr snapToGrid="0" snapToObjects="1">
      <p:cViewPr varScale="1">
        <p:scale>
          <a:sx n="141" d="100"/>
          <a:sy n="141" d="100"/>
        </p:scale>
        <p:origin x="120" y="-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as Öhberg" userId="cc5d7d5f-77f4-44a5-8ee4-8b113cbc5188" providerId="ADAL" clId="{66916EEC-3FD1-43D3-8660-134550A68014}"/>
    <pc:docChg chg="delSld modSld">
      <pc:chgData name="Tomas Öhberg" userId="cc5d7d5f-77f4-44a5-8ee4-8b113cbc5188" providerId="ADAL" clId="{66916EEC-3FD1-43D3-8660-134550A68014}" dt="2023-06-13T11:54:54.130" v="37" actId="20577"/>
      <pc:docMkLst>
        <pc:docMk/>
      </pc:docMkLst>
      <pc:sldChg chg="mod">
        <pc:chgData name="Tomas Öhberg" userId="cc5d7d5f-77f4-44a5-8ee4-8b113cbc5188" providerId="ADAL" clId="{66916EEC-3FD1-43D3-8660-134550A68014}" dt="2023-06-13T11:03:29.015" v="23" actId="27918"/>
        <pc:sldMkLst>
          <pc:docMk/>
          <pc:sldMk cId="3078004447" sldId="257"/>
        </pc:sldMkLst>
      </pc:sldChg>
      <pc:sldChg chg="modSp mod">
        <pc:chgData name="Tomas Öhberg" userId="cc5d7d5f-77f4-44a5-8ee4-8b113cbc5188" providerId="ADAL" clId="{66916EEC-3FD1-43D3-8660-134550A68014}" dt="2023-06-13T11:54:54.130" v="37" actId="20577"/>
        <pc:sldMkLst>
          <pc:docMk/>
          <pc:sldMk cId="3154160719" sldId="259"/>
        </pc:sldMkLst>
        <pc:graphicFrameChg chg="modGraphic">
          <ac:chgData name="Tomas Öhberg" userId="cc5d7d5f-77f4-44a5-8ee4-8b113cbc5188" providerId="ADAL" clId="{66916EEC-3FD1-43D3-8660-134550A68014}" dt="2023-06-13T11:54:54.130" v="37" actId="20577"/>
          <ac:graphicFrameMkLst>
            <pc:docMk/>
            <pc:sldMk cId="3154160719" sldId="259"/>
            <ac:graphicFrameMk id="10" creationId="{B4CEAC64-A542-41C7-9D6C-D527DAF74283}"/>
          </ac:graphicFrameMkLst>
        </pc:graphicFrameChg>
      </pc:sldChg>
      <pc:sldChg chg="del">
        <pc:chgData name="Tomas Öhberg" userId="cc5d7d5f-77f4-44a5-8ee4-8b113cbc5188" providerId="ADAL" clId="{66916EEC-3FD1-43D3-8660-134550A68014}" dt="2023-06-13T10:53:37.428" v="17" actId="47"/>
        <pc:sldMkLst>
          <pc:docMk/>
          <pc:sldMk cId="3821568688" sldId="265"/>
        </pc:sldMkLst>
      </pc:sldChg>
      <pc:sldChg chg="mod">
        <pc:chgData name="Tomas Öhberg" userId="cc5d7d5f-77f4-44a5-8ee4-8b113cbc5188" providerId="ADAL" clId="{66916EEC-3FD1-43D3-8660-134550A68014}" dt="2023-06-13T11:52:56.811" v="35" actId="27918"/>
        <pc:sldMkLst>
          <pc:docMk/>
          <pc:sldMk cId="2712703434" sldId="26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Serie 1</c:v>
                </c:pt>
              </c:strCache>
            </c:strRef>
          </c:tx>
          <c:cat>
            <c:strRef>
              <c:f>Blad1!$A$2:$A$149</c:f>
              <c:strCache>
                <c:ptCount val="148"/>
                <c:pt idx="0">
                  <c:v>2011 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  <c:pt idx="12">
                  <c:v>2012 Jan</c:v>
                </c:pt>
                <c:pt idx="13">
                  <c:v>Feb</c:v>
                </c:pt>
                <c:pt idx="14">
                  <c:v>Mar</c:v>
                </c:pt>
                <c:pt idx="15">
                  <c:v>Apr</c:v>
                </c:pt>
                <c:pt idx="16">
                  <c:v>Maj</c:v>
                </c:pt>
                <c:pt idx="17">
                  <c:v>Jun</c:v>
                </c:pt>
                <c:pt idx="18">
                  <c:v>Jul</c:v>
                </c:pt>
                <c:pt idx="19">
                  <c:v>Aug</c:v>
                </c:pt>
                <c:pt idx="20">
                  <c:v>Sep</c:v>
                </c:pt>
                <c:pt idx="21">
                  <c:v>Okt</c:v>
                </c:pt>
                <c:pt idx="22">
                  <c:v>Nov</c:v>
                </c:pt>
                <c:pt idx="23">
                  <c:v>Dec</c:v>
                </c:pt>
                <c:pt idx="24">
                  <c:v>2013 Jan</c:v>
                </c:pt>
                <c:pt idx="25">
                  <c:v>Feb</c:v>
                </c:pt>
                <c:pt idx="26">
                  <c:v>Mar</c:v>
                </c:pt>
                <c:pt idx="27">
                  <c:v>Apr</c:v>
                </c:pt>
                <c:pt idx="28">
                  <c:v>Maj</c:v>
                </c:pt>
                <c:pt idx="29">
                  <c:v>Jun</c:v>
                </c:pt>
                <c:pt idx="30">
                  <c:v>Jul</c:v>
                </c:pt>
                <c:pt idx="31">
                  <c:v>Aug</c:v>
                </c:pt>
                <c:pt idx="32">
                  <c:v>Sep</c:v>
                </c:pt>
                <c:pt idx="33">
                  <c:v>Okt</c:v>
                </c:pt>
                <c:pt idx="34">
                  <c:v>Nov</c:v>
                </c:pt>
                <c:pt idx="35">
                  <c:v>Dec</c:v>
                </c:pt>
                <c:pt idx="36">
                  <c:v>2014 Jan</c:v>
                </c:pt>
                <c:pt idx="37">
                  <c:v>Feb</c:v>
                </c:pt>
                <c:pt idx="38">
                  <c:v>Mar</c:v>
                </c:pt>
                <c:pt idx="39">
                  <c:v>Apr</c:v>
                </c:pt>
                <c:pt idx="40">
                  <c:v>Maj</c:v>
                </c:pt>
                <c:pt idx="41">
                  <c:v>Jun</c:v>
                </c:pt>
                <c:pt idx="42">
                  <c:v>Jul</c:v>
                </c:pt>
                <c:pt idx="43">
                  <c:v>Aug</c:v>
                </c:pt>
                <c:pt idx="44">
                  <c:v>Sep</c:v>
                </c:pt>
                <c:pt idx="45">
                  <c:v>Okt</c:v>
                </c:pt>
                <c:pt idx="46">
                  <c:v>Nov</c:v>
                </c:pt>
                <c:pt idx="47">
                  <c:v>Dec</c:v>
                </c:pt>
                <c:pt idx="48">
                  <c:v>2015 Jan</c:v>
                </c:pt>
                <c:pt idx="49">
                  <c:v>Feb</c:v>
                </c:pt>
                <c:pt idx="50">
                  <c:v>Mar</c:v>
                </c:pt>
                <c:pt idx="51">
                  <c:v>Apr</c:v>
                </c:pt>
                <c:pt idx="52">
                  <c:v>Maj</c:v>
                </c:pt>
                <c:pt idx="53">
                  <c:v>Jun</c:v>
                </c:pt>
                <c:pt idx="54">
                  <c:v>Jul</c:v>
                </c:pt>
                <c:pt idx="55">
                  <c:v>Aug</c:v>
                </c:pt>
                <c:pt idx="56">
                  <c:v>Sep</c:v>
                </c:pt>
                <c:pt idx="57">
                  <c:v>Okt</c:v>
                </c:pt>
                <c:pt idx="58">
                  <c:v>Nov</c:v>
                </c:pt>
                <c:pt idx="59">
                  <c:v>Dec</c:v>
                </c:pt>
                <c:pt idx="60">
                  <c:v>2016 Jan</c:v>
                </c:pt>
                <c:pt idx="61">
                  <c:v>Feb</c:v>
                </c:pt>
                <c:pt idx="62">
                  <c:v>Mar</c:v>
                </c:pt>
                <c:pt idx="63">
                  <c:v>Apr</c:v>
                </c:pt>
                <c:pt idx="64">
                  <c:v>Maj</c:v>
                </c:pt>
                <c:pt idx="65">
                  <c:v>Jun</c:v>
                </c:pt>
                <c:pt idx="66">
                  <c:v>Jul</c:v>
                </c:pt>
                <c:pt idx="67">
                  <c:v>Aug</c:v>
                </c:pt>
                <c:pt idx="68">
                  <c:v>Sep</c:v>
                </c:pt>
                <c:pt idx="69">
                  <c:v>Okt</c:v>
                </c:pt>
                <c:pt idx="70">
                  <c:v>Nov</c:v>
                </c:pt>
                <c:pt idx="71">
                  <c:v>Dec</c:v>
                </c:pt>
                <c:pt idx="72">
                  <c:v>2017 Jan</c:v>
                </c:pt>
                <c:pt idx="73">
                  <c:v>Feb</c:v>
                </c:pt>
                <c:pt idx="74">
                  <c:v>Mar</c:v>
                </c:pt>
                <c:pt idx="75">
                  <c:v>Apr</c:v>
                </c:pt>
                <c:pt idx="76">
                  <c:v>Maj</c:v>
                </c:pt>
                <c:pt idx="77">
                  <c:v>Jun</c:v>
                </c:pt>
                <c:pt idx="78">
                  <c:v>Jul</c:v>
                </c:pt>
                <c:pt idx="79">
                  <c:v>Aug</c:v>
                </c:pt>
                <c:pt idx="80">
                  <c:v>Sep</c:v>
                </c:pt>
                <c:pt idx="81">
                  <c:v>Okt</c:v>
                </c:pt>
                <c:pt idx="82">
                  <c:v>Nov</c:v>
                </c:pt>
                <c:pt idx="83">
                  <c:v>Dec</c:v>
                </c:pt>
                <c:pt idx="84">
                  <c:v>2018 Jan</c:v>
                </c:pt>
                <c:pt idx="85">
                  <c:v>Feb</c:v>
                </c:pt>
                <c:pt idx="86">
                  <c:v>Mar</c:v>
                </c:pt>
                <c:pt idx="87">
                  <c:v>Apr</c:v>
                </c:pt>
                <c:pt idx="88">
                  <c:v>Maj</c:v>
                </c:pt>
                <c:pt idx="89">
                  <c:v>Jun</c:v>
                </c:pt>
                <c:pt idx="90">
                  <c:v>Jul</c:v>
                </c:pt>
                <c:pt idx="91">
                  <c:v>Aug</c:v>
                </c:pt>
                <c:pt idx="92">
                  <c:v>Sep</c:v>
                </c:pt>
                <c:pt idx="93">
                  <c:v>Okt</c:v>
                </c:pt>
                <c:pt idx="94">
                  <c:v>Nov</c:v>
                </c:pt>
                <c:pt idx="95">
                  <c:v>Dec</c:v>
                </c:pt>
                <c:pt idx="96">
                  <c:v>2019 Jan</c:v>
                </c:pt>
                <c:pt idx="97">
                  <c:v>Feb</c:v>
                </c:pt>
                <c:pt idx="98">
                  <c:v>Mar</c:v>
                </c:pt>
                <c:pt idx="99">
                  <c:v>Apr</c:v>
                </c:pt>
                <c:pt idx="100">
                  <c:v>Maj</c:v>
                </c:pt>
                <c:pt idx="101">
                  <c:v>Jun</c:v>
                </c:pt>
                <c:pt idx="102">
                  <c:v>Jul</c:v>
                </c:pt>
                <c:pt idx="103">
                  <c:v>Aug</c:v>
                </c:pt>
                <c:pt idx="104">
                  <c:v>Sep</c:v>
                </c:pt>
                <c:pt idx="105">
                  <c:v>Okt</c:v>
                </c:pt>
                <c:pt idx="106">
                  <c:v>Nov</c:v>
                </c:pt>
                <c:pt idx="107">
                  <c:v>Dec</c:v>
                </c:pt>
                <c:pt idx="108">
                  <c:v>2020 Jan</c:v>
                </c:pt>
                <c:pt idx="109">
                  <c:v>Feb</c:v>
                </c:pt>
                <c:pt idx="110">
                  <c:v>Mar</c:v>
                </c:pt>
                <c:pt idx="111">
                  <c:v>Apr</c:v>
                </c:pt>
                <c:pt idx="112">
                  <c:v>Maj</c:v>
                </c:pt>
                <c:pt idx="113">
                  <c:v>Jun</c:v>
                </c:pt>
                <c:pt idx="114">
                  <c:v>Jul</c:v>
                </c:pt>
                <c:pt idx="115">
                  <c:v>Aug</c:v>
                </c:pt>
                <c:pt idx="116">
                  <c:v>Sep</c:v>
                </c:pt>
                <c:pt idx="117">
                  <c:v>Okt</c:v>
                </c:pt>
                <c:pt idx="118">
                  <c:v>Nov</c:v>
                </c:pt>
                <c:pt idx="119">
                  <c:v>Dec</c:v>
                </c:pt>
                <c:pt idx="120">
                  <c:v>2021 Jan</c:v>
                </c:pt>
                <c:pt idx="121">
                  <c:v>Feb</c:v>
                </c:pt>
                <c:pt idx="122">
                  <c:v>Mar</c:v>
                </c:pt>
                <c:pt idx="123">
                  <c:v>Apr</c:v>
                </c:pt>
                <c:pt idx="124">
                  <c:v>Maj</c:v>
                </c:pt>
                <c:pt idx="125">
                  <c:v>Jun</c:v>
                </c:pt>
                <c:pt idx="126">
                  <c:v>Jul</c:v>
                </c:pt>
                <c:pt idx="127">
                  <c:v>Aug</c:v>
                </c:pt>
                <c:pt idx="128">
                  <c:v>Sep</c:v>
                </c:pt>
                <c:pt idx="129">
                  <c:v>Okt</c:v>
                </c:pt>
                <c:pt idx="130">
                  <c:v>Nov</c:v>
                </c:pt>
                <c:pt idx="131">
                  <c:v>Dec</c:v>
                </c:pt>
                <c:pt idx="132">
                  <c:v>2022 Jan</c:v>
                </c:pt>
                <c:pt idx="133">
                  <c:v>Feb</c:v>
                </c:pt>
                <c:pt idx="134">
                  <c:v>Mar</c:v>
                </c:pt>
                <c:pt idx="135">
                  <c:v>Apr</c:v>
                </c:pt>
                <c:pt idx="136">
                  <c:v>Maj</c:v>
                </c:pt>
                <c:pt idx="137">
                  <c:v>Jun</c:v>
                </c:pt>
                <c:pt idx="138">
                  <c:v>Jul</c:v>
                </c:pt>
                <c:pt idx="139">
                  <c:v>Aug</c:v>
                </c:pt>
                <c:pt idx="140">
                  <c:v>Sep</c:v>
                </c:pt>
                <c:pt idx="141">
                  <c:v>Okt</c:v>
                </c:pt>
                <c:pt idx="142">
                  <c:v>Nov</c:v>
                </c:pt>
                <c:pt idx="143">
                  <c:v>Dec</c:v>
                </c:pt>
                <c:pt idx="144">
                  <c:v>2023 Jan</c:v>
                </c:pt>
                <c:pt idx="145">
                  <c:v>Feb</c:v>
                </c:pt>
                <c:pt idx="146">
                  <c:v>Mar</c:v>
                </c:pt>
                <c:pt idx="147">
                  <c:v>Apr</c:v>
                </c:pt>
              </c:strCache>
            </c:strRef>
          </c:cat>
          <c:val>
            <c:numRef>
              <c:f>Blad1!$B$2:$B$149</c:f>
              <c:numCache>
                <c:formatCode>General</c:formatCode>
                <c:ptCount val="148"/>
                <c:pt idx="0">
                  <c:v>6.23</c:v>
                </c:pt>
                <c:pt idx="1">
                  <c:v>6.96</c:v>
                </c:pt>
                <c:pt idx="2">
                  <c:v>7.35</c:v>
                </c:pt>
                <c:pt idx="3">
                  <c:v>7.11</c:v>
                </c:pt>
                <c:pt idx="4">
                  <c:v>7.08</c:v>
                </c:pt>
                <c:pt idx="5">
                  <c:v>5.94</c:v>
                </c:pt>
                <c:pt idx="6">
                  <c:v>5.14</c:v>
                </c:pt>
                <c:pt idx="7">
                  <c:v>5.5</c:v>
                </c:pt>
                <c:pt idx="8">
                  <c:v>7.7</c:v>
                </c:pt>
                <c:pt idx="9">
                  <c:v>7.5</c:v>
                </c:pt>
                <c:pt idx="10">
                  <c:v>7.13</c:v>
                </c:pt>
                <c:pt idx="11">
                  <c:v>7</c:v>
                </c:pt>
                <c:pt idx="12">
                  <c:v>7.02</c:v>
                </c:pt>
                <c:pt idx="13">
                  <c:v>7.69</c:v>
                </c:pt>
                <c:pt idx="14">
                  <c:v>7.51</c:v>
                </c:pt>
                <c:pt idx="15">
                  <c:v>5.93</c:v>
                </c:pt>
                <c:pt idx="16">
                  <c:v>6.43</c:v>
                </c:pt>
                <c:pt idx="17">
                  <c:v>6.17</c:v>
                </c:pt>
                <c:pt idx="18">
                  <c:v>4.62</c:v>
                </c:pt>
                <c:pt idx="19">
                  <c:v>4.9400000000000004</c:v>
                </c:pt>
                <c:pt idx="20">
                  <c:v>5.34</c:v>
                </c:pt>
                <c:pt idx="21">
                  <c:v>6.85</c:v>
                </c:pt>
                <c:pt idx="22">
                  <c:v>7.42</c:v>
                </c:pt>
                <c:pt idx="23">
                  <c:v>6.92</c:v>
                </c:pt>
                <c:pt idx="24">
                  <c:v>6.89</c:v>
                </c:pt>
                <c:pt idx="25">
                  <c:v>7.39</c:v>
                </c:pt>
                <c:pt idx="26">
                  <c:v>7.1</c:v>
                </c:pt>
                <c:pt idx="27">
                  <c:v>6.84</c:v>
                </c:pt>
                <c:pt idx="28">
                  <c:v>5.85</c:v>
                </c:pt>
                <c:pt idx="29">
                  <c:v>5.7</c:v>
                </c:pt>
                <c:pt idx="30">
                  <c:v>4.75</c:v>
                </c:pt>
                <c:pt idx="31">
                  <c:v>5.36</c:v>
                </c:pt>
                <c:pt idx="32">
                  <c:v>6.57</c:v>
                </c:pt>
                <c:pt idx="33">
                  <c:v>7.81</c:v>
                </c:pt>
                <c:pt idx="34">
                  <c:v>7.74</c:v>
                </c:pt>
                <c:pt idx="35">
                  <c:v>7.33</c:v>
                </c:pt>
                <c:pt idx="36">
                  <c:v>6.98</c:v>
                </c:pt>
                <c:pt idx="37">
                  <c:v>9.18</c:v>
                </c:pt>
                <c:pt idx="38">
                  <c:v>7.96</c:v>
                </c:pt>
                <c:pt idx="39">
                  <c:v>7.23</c:v>
                </c:pt>
                <c:pt idx="40">
                  <c:v>7.11</c:v>
                </c:pt>
                <c:pt idx="41">
                  <c:v>6.81</c:v>
                </c:pt>
                <c:pt idx="42">
                  <c:v>6.57</c:v>
                </c:pt>
                <c:pt idx="43">
                  <c:v>6.69</c:v>
                </c:pt>
                <c:pt idx="44">
                  <c:v>8.3800000000000008</c:v>
                </c:pt>
                <c:pt idx="45">
                  <c:v>8.44</c:v>
                </c:pt>
                <c:pt idx="46">
                  <c:v>8.68</c:v>
                </c:pt>
                <c:pt idx="47">
                  <c:v>8.24</c:v>
                </c:pt>
                <c:pt idx="48">
                  <c:v>8.9600000000000009</c:v>
                </c:pt>
                <c:pt idx="49">
                  <c:v>8.1300000000000008</c:v>
                </c:pt>
                <c:pt idx="50">
                  <c:v>7.88</c:v>
                </c:pt>
                <c:pt idx="51">
                  <c:v>7.08</c:v>
                </c:pt>
                <c:pt idx="52">
                  <c:v>6.95</c:v>
                </c:pt>
                <c:pt idx="53">
                  <c:v>7.1</c:v>
                </c:pt>
                <c:pt idx="54">
                  <c:v>6.57</c:v>
                </c:pt>
                <c:pt idx="55">
                  <c:v>6.26</c:v>
                </c:pt>
                <c:pt idx="56">
                  <c:v>6.88</c:v>
                </c:pt>
                <c:pt idx="57">
                  <c:v>6.96</c:v>
                </c:pt>
                <c:pt idx="58">
                  <c:v>7.26</c:v>
                </c:pt>
                <c:pt idx="59">
                  <c:v>7.21</c:v>
                </c:pt>
                <c:pt idx="60">
                  <c:v>7.6</c:v>
                </c:pt>
                <c:pt idx="61">
                  <c:v>9.11</c:v>
                </c:pt>
                <c:pt idx="62">
                  <c:v>8.6199999999999992</c:v>
                </c:pt>
                <c:pt idx="63">
                  <c:v>8.1199999999999992</c:v>
                </c:pt>
                <c:pt idx="64">
                  <c:v>7.71</c:v>
                </c:pt>
                <c:pt idx="65">
                  <c:v>6.5</c:v>
                </c:pt>
                <c:pt idx="66">
                  <c:v>5.94</c:v>
                </c:pt>
                <c:pt idx="67">
                  <c:v>6.56</c:v>
                </c:pt>
                <c:pt idx="68">
                  <c:v>7.7</c:v>
                </c:pt>
                <c:pt idx="69">
                  <c:v>8.16</c:v>
                </c:pt>
                <c:pt idx="70">
                  <c:v>8.5299999999999994</c:v>
                </c:pt>
                <c:pt idx="71">
                  <c:v>8.94</c:v>
                </c:pt>
                <c:pt idx="72">
                  <c:v>7.99</c:v>
                </c:pt>
                <c:pt idx="73">
                  <c:v>8.67</c:v>
                </c:pt>
                <c:pt idx="74">
                  <c:v>8.8800000000000008</c:v>
                </c:pt>
                <c:pt idx="75">
                  <c:v>8.0500000000000007</c:v>
                </c:pt>
                <c:pt idx="76">
                  <c:v>6.69</c:v>
                </c:pt>
                <c:pt idx="77">
                  <c:v>5.91</c:v>
                </c:pt>
                <c:pt idx="78">
                  <c:v>4.95</c:v>
                </c:pt>
                <c:pt idx="79">
                  <c:v>5.04</c:v>
                </c:pt>
                <c:pt idx="80">
                  <c:v>6.89</c:v>
                </c:pt>
                <c:pt idx="81">
                  <c:v>6.24</c:v>
                </c:pt>
                <c:pt idx="82">
                  <c:v>6.16</c:v>
                </c:pt>
                <c:pt idx="83">
                  <c:v>6.13</c:v>
                </c:pt>
                <c:pt idx="84">
                  <c:v>6.31</c:v>
                </c:pt>
                <c:pt idx="85">
                  <c:v>9.33</c:v>
                </c:pt>
                <c:pt idx="86">
                  <c:v>7.45</c:v>
                </c:pt>
                <c:pt idx="87">
                  <c:v>6.26</c:v>
                </c:pt>
                <c:pt idx="88">
                  <c:v>5.92</c:v>
                </c:pt>
                <c:pt idx="89">
                  <c:v>5.2</c:v>
                </c:pt>
                <c:pt idx="90">
                  <c:v>3.21</c:v>
                </c:pt>
                <c:pt idx="91">
                  <c:v>4.67</c:v>
                </c:pt>
                <c:pt idx="92">
                  <c:v>6.79</c:v>
                </c:pt>
                <c:pt idx="93">
                  <c:v>5.3</c:v>
                </c:pt>
                <c:pt idx="94">
                  <c:v>6.02</c:v>
                </c:pt>
                <c:pt idx="95">
                  <c:v>6.18</c:v>
                </c:pt>
                <c:pt idx="96">
                  <c:v>6.26</c:v>
                </c:pt>
                <c:pt idx="97">
                  <c:v>7.28</c:v>
                </c:pt>
                <c:pt idx="98">
                  <c:v>6.26</c:v>
                </c:pt>
                <c:pt idx="99">
                  <c:v>6.29</c:v>
                </c:pt>
                <c:pt idx="100">
                  <c:v>6.28</c:v>
                </c:pt>
                <c:pt idx="101">
                  <c:v>5.12</c:v>
                </c:pt>
                <c:pt idx="102">
                  <c:v>4.0199999999999996</c:v>
                </c:pt>
                <c:pt idx="103">
                  <c:v>4.0599999999999996</c:v>
                </c:pt>
                <c:pt idx="104">
                  <c:v>5.59</c:v>
                </c:pt>
                <c:pt idx="105">
                  <c:v>5.48</c:v>
                </c:pt>
                <c:pt idx="106">
                  <c:v>6.1</c:v>
                </c:pt>
                <c:pt idx="107">
                  <c:v>6.57</c:v>
                </c:pt>
                <c:pt idx="108">
                  <c:v>6.81</c:v>
                </c:pt>
                <c:pt idx="109">
                  <c:v>6.35</c:v>
                </c:pt>
                <c:pt idx="110">
                  <c:v>11.03</c:v>
                </c:pt>
                <c:pt idx="111">
                  <c:v>9.01</c:v>
                </c:pt>
                <c:pt idx="112">
                  <c:v>7.49</c:v>
                </c:pt>
                <c:pt idx="113">
                  <c:v>5.97</c:v>
                </c:pt>
                <c:pt idx="114">
                  <c:v>4.76</c:v>
                </c:pt>
                <c:pt idx="115">
                  <c:v>5.35</c:v>
                </c:pt>
                <c:pt idx="116">
                  <c:v>7.49</c:v>
                </c:pt>
                <c:pt idx="117">
                  <c:v>8.3800000000000008</c:v>
                </c:pt>
                <c:pt idx="118">
                  <c:v>8.35</c:v>
                </c:pt>
                <c:pt idx="119">
                  <c:v>9.24</c:v>
                </c:pt>
                <c:pt idx="120">
                  <c:v>8.98</c:v>
                </c:pt>
                <c:pt idx="121">
                  <c:v>9.5299999999999994</c:v>
                </c:pt>
                <c:pt idx="122">
                  <c:v>8.0399999999999991</c:v>
                </c:pt>
                <c:pt idx="123">
                  <c:v>9.68</c:v>
                </c:pt>
                <c:pt idx="124">
                  <c:v>7.22</c:v>
                </c:pt>
                <c:pt idx="125">
                  <c:v>5.87</c:v>
                </c:pt>
                <c:pt idx="126">
                  <c:v>4.4000000000000004</c:v>
                </c:pt>
                <c:pt idx="127">
                  <c:v>5.0199999999999996</c:v>
                </c:pt>
                <c:pt idx="128">
                  <c:v>7.64</c:v>
                </c:pt>
                <c:pt idx="129">
                  <c:v>6.55</c:v>
                </c:pt>
                <c:pt idx="130">
                  <c:v>7.82</c:v>
                </c:pt>
                <c:pt idx="131">
                  <c:v>8.68</c:v>
                </c:pt>
                <c:pt idx="132">
                  <c:v>12.7</c:v>
                </c:pt>
                <c:pt idx="133">
                  <c:v>9.26</c:v>
                </c:pt>
                <c:pt idx="134">
                  <c:v>7.4</c:v>
                </c:pt>
                <c:pt idx="135">
                  <c:v>7.49</c:v>
                </c:pt>
                <c:pt idx="136">
                  <c:v>6.22</c:v>
                </c:pt>
                <c:pt idx="137">
                  <c:v>5.2</c:v>
                </c:pt>
                <c:pt idx="138">
                  <c:v>4.4400000000000004</c:v>
                </c:pt>
                <c:pt idx="139">
                  <c:v>4.97</c:v>
                </c:pt>
                <c:pt idx="140">
                  <c:v>7.33</c:v>
                </c:pt>
                <c:pt idx="141">
                  <c:v>7.06</c:v>
                </c:pt>
                <c:pt idx="142">
                  <c:v>6.94</c:v>
                </c:pt>
                <c:pt idx="143">
                  <c:v>9.48</c:v>
                </c:pt>
                <c:pt idx="144">
                  <c:v>6.35</c:v>
                </c:pt>
                <c:pt idx="145">
                  <c:v>6.1</c:v>
                </c:pt>
                <c:pt idx="146">
                  <c:v>6.72</c:v>
                </c:pt>
                <c:pt idx="147">
                  <c:v>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FE-4EDB-AF0F-2BD28B72EE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0751616"/>
        <c:axId val="310753152"/>
      </c:lineChart>
      <c:catAx>
        <c:axId val="310751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sv-SE"/>
          </a:p>
        </c:txPr>
        <c:crossAx val="310753152"/>
        <c:crosses val="autoZero"/>
        <c:auto val="1"/>
        <c:lblAlgn val="ctr"/>
        <c:lblOffset val="100"/>
        <c:noMultiLvlLbl val="0"/>
      </c:catAx>
      <c:valAx>
        <c:axId val="310753152"/>
        <c:scaling>
          <c:orientation val="minMax"/>
          <c:max val="11.5"/>
          <c:min val="3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10751616"/>
        <c:crosses val="autoZero"/>
        <c:crossBetween val="between"/>
        <c:majorUnit val="0.5"/>
        <c:minorUnit val="0.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2015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Blad1!$A$2:$A$13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Blad1!$B$2:$B$13</c:f>
              <c:numCache>
                <c:formatCode>General</c:formatCode>
                <c:ptCount val="12"/>
                <c:pt idx="0">
                  <c:v>486196</c:v>
                </c:pt>
                <c:pt idx="1">
                  <c:v>938355</c:v>
                </c:pt>
                <c:pt idx="2">
                  <c:v>1390904</c:v>
                </c:pt>
                <c:pt idx="3">
                  <c:v>1824145</c:v>
                </c:pt>
                <c:pt idx="4">
                  <c:v>2206263</c:v>
                </c:pt>
                <c:pt idx="5">
                  <c:v>2531472</c:v>
                </c:pt>
                <c:pt idx="6">
                  <c:v>2818573</c:v>
                </c:pt>
                <c:pt idx="7">
                  <c:v>3120545</c:v>
                </c:pt>
                <c:pt idx="8">
                  <c:v>3587426</c:v>
                </c:pt>
                <c:pt idx="9">
                  <c:v>4146492</c:v>
                </c:pt>
                <c:pt idx="10">
                  <c:v>4605629</c:v>
                </c:pt>
                <c:pt idx="11">
                  <c:v>5065413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D6-46AE-9B42-41FB1C76D516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2016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Blad1!$A$2:$A$13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Blad1!$C$2:$C$13</c:f>
              <c:numCache>
                <c:formatCode>General</c:formatCode>
                <c:ptCount val="12"/>
                <c:pt idx="0">
                  <c:v>511155</c:v>
                </c:pt>
                <c:pt idx="1">
                  <c:v>1303736</c:v>
                </c:pt>
                <c:pt idx="2">
                  <c:v>1921980</c:v>
                </c:pt>
                <c:pt idx="3">
                  <c:v>2474857</c:v>
                </c:pt>
                <c:pt idx="4">
                  <c:v>2937194</c:v>
                </c:pt>
                <c:pt idx="5">
                  <c:v>3223262</c:v>
                </c:pt>
                <c:pt idx="6">
                  <c:v>3443437</c:v>
                </c:pt>
                <c:pt idx="7">
                  <c:v>3805524</c:v>
                </c:pt>
                <c:pt idx="8">
                  <c:v>4306137</c:v>
                </c:pt>
                <c:pt idx="9">
                  <c:v>4868839</c:v>
                </c:pt>
                <c:pt idx="10">
                  <c:v>5493891</c:v>
                </c:pt>
                <c:pt idx="11">
                  <c:v>6109708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D6-46AE-9B42-41FB1C76D516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2017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Blad1!$A$2:$A$13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Blad1!$D$2:$D$13</c:f>
              <c:numCache>
                <c:formatCode>General</c:formatCode>
                <c:ptCount val="12"/>
                <c:pt idx="0">
                  <c:v>546968</c:v>
                </c:pt>
                <c:pt idx="1">
                  <c:v>1154440</c:v>
                </c:pt>
                <c:pt idx="2">
                  <c:v>1909839</c:v>
                </c:pt>
                <c:pt idx="3">
                  <c:v>2317580</c:v>
                </c:pt>
                <c:pt idx="4">
                  <c:v>2686979</c:v>
                </c:pt>
                <c:pt idx="5">
                  <c:v>3009813</c:v>
                </c:pt>
                <c:pt idx="6">
                  <c:v>3259287</c:v>
                </c:pt>
                <c:pt idx="7">
                  <c:v>3625303</c:v>
                </c:pt>
                <c:pt idx="8">
                  <c:v>4329109</c:v>
                </c:pt>
                <c:pt idx="9">
                  <c:v>4947452</c:v>
                </c:pt>
                <c:pt idx="10">
                  <c:v>5538965</c:v>
                </c:pt>
                <c:pt idx="11">
                  <c:v>6057529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FD6-46AE-9B42-41FB1C76D516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Blad1!$A$2:$A$13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Blad1!$E$2:$E$13</c:f>
              <c:numCache>
                <c:formatCode>General</c:formatCode>
                <c:ptCount val="12"/>
                <c:pt idx="0">
                  <c:v>692820</c:v>
                </c:pt>
                <c:pt idx="1">
                  <c:v>1903763</c:v>
                </c:pt>
                <c:pt idx="2">
                  <c:v>2831264</c:v>
                </c:pt>
                <c:pt idx="3">
                  <c:v>3442538</c:v>
                </c:pt>
                <c:pt idx="4">
                  <c:v>3906739</c:v>
                </c:pt>
                <c:pt idx="5">
                  <c:v>4323547</c:v>
                </c:pt>
                <c:pt idx="6">
                  <c:v>4517324</c:v>
                </c:pt>
                <c:pt idx="7">
                  <c:v>4937456</c:v>
                </c:pt>
                <c:pt idx="8">
                  <c:v>5752981</c:v>
                </c:pt>
                <c:pt idx="9">
                  <c:v>6360440</c:v>
                </c:pt>
                <c:pt idx="10">
                  <c:v>6990595</c:v>
                </c:pt>
                <c:pt idx="11">
                  <c:v>7535093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BFD6-46AE-9B42-41FB1C76D516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Blad1!$A$2:$A$13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Blad1!$F$2:$F$13</c:f>
              <c:numCache>
                <c:formatCode>General</c:formatCode>
                <c:ptCount val="12"/>
                <c:pt idx="0">
                  <c:v>681213</c:v>
                </c:pt>
                <c:pt idx="1">
                  <c:v>1597397</c:v>
                </c:pt>
                <c:pt idx="2">
                  <c:v>2221423</c:v>
                </c:pt>
                <c:pt idx="3">
                  <c:v>2848201</c:v>
                </c:pt>
                <c:pt idx="4">
                  <c:v>3482826</c:v>
                </c:pt>
                <c:pt idx="5">
                  <c:v>3884157</c:v>
                </c:pt>
                <c:pt idx="6">
                  <c:v>4211770</c:v>
                </c:pt>
                <c:pt idx="7">
                  <c:v>4592391</c:v>
                </c:pt>
                <c:pt idx="8">
                  <c:v>5215856</c:v>
                </c:pt>
                <c:pt idx="9">
                  <c:v>5841998</c:v>
                </c:pt>
                <c:pt idx="10">
                  <c:v>6599922</c:v>
                </c:pt>
                <c:pt idx="11">
                  <c:v>7290664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FD6-46AE-9B42-41FB1C76D516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Blad1!$A$2:$A$13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Blad1!$G$2:$G$13</c:f>
              <c:numCache>
                <c:formatCode>General</c:formatCode>
                <c:ptCount val="12"/>
                <c:pt idx="0">
                  <c:v>772419</c:v>
                </c:pt>
                <c:pt idx="1">
                  <c:v>1515901</c:v>
                </c:pt>
                <c:pt idx="2">
                  <c:v>3249547</c:v>
                </c:pt>
                <c:pt idx="3">
                  <c:v>4524287</c:v>
                </c:pt>
                <c:pt idx="4">
                  <c:v>5435490</c:v>
                </c:pt>
                <c:pt idx="5">
                  <c:v>6077764</c:v>
                </c:pt>
                <c:pt idx="6">
                  <c:v>6508501</c:v>
                </c:pt>
                <c:pt idx="7">
                  <c:v>7079309</c:v>
                </c:pt>
                <c:pt idx="8">
                  <c:v>8227697</c:v>
                </c:pt>
                <c:pt idx="9">
                  <c:v>9474122</c:v>
                </c:pt>
                <c:pt idx="10">
                  <c:v>10616963</c:v>
                </c:pt>
                <c:pt idx="11">
                  <c:v>11997191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F3-46FF-8E87-6E0C84999938}"/>
            </c:ext>
          </c:extLst>
        </c:ser>
        <c:ser>
          <c:idx val="6"/>
          <c:order val="6"/>
          <c:tx>
            <c:strRef>
              <c:f>Blad1!$H$1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Blad1!$A$2:$A$13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Blad1!$H$2:$H$13</c:f>
              <c:numCache>
                <c:formatCode>General</c:formatCode>
                <c:ptCount val="12"/>
                <c:pt idx="0">
                  <c:v>1118482</c:v>
                </c:pt>
                <c:pt idx="1">
                  <c:v>2436269</c:v>
                </c:pt>
                <c:pt idx="2">
                  <c:v>3429752</c:v>
                </c:pt>
                <c:pt idx="3">
                  <c:v>4669728</c:v>
                </c:pt>
                <c:pt idx="4">
                  <c:v>5363938</c:v>
                </c:pt>
                <c:pt idx="5">
                  <c:v>5887663</c:v>
                </c:pt>
                <c:pt idx="6">
                  <c:v>6223051</c:v>
                </c:pt>
                <c:pt idx="7">
                  <c:v>6733001</c:v>
                </c:pt>
                <c:pt idx="8">
                  <c:v>7920471</c:v>
                </c:pt>
                <c:pt idx="9">
                  <c:v>8792265</c:v>
                </c:pt>
                <c:pt idx="10">
                  <c:v>10038931</c:v>
                </c:pt>
                <c:pt idx="11">
                  <c:v>11338186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B67-4745-89AC-CCA2A1B6CE91}"/>
            </c:ext>
          </c:extLst>
        </c:ser>
        <c:ser>
          <c:idx val="7"/>
          <c:order val="7"/>
          <c:tx>
            <c:strRef>
              <c:f>Blad1!$I$1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Blad1!$A$2:$A$13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Blad1!$I$2:$I$13</c:f>
              <c:numCache>
                <c:formatCode>General</c:formatCode>
                <c:ptCount val="12"/>
                <c:pt idx="0">
                  <c:v>2187900</c:v>
                </c:pt>
                <c:pt idx="1">
                  <c:v>3701027</c:v>
                </c:pt>
                <c:pt idx="2">
                  <c:v>4809901</c:v>
                </c:pt>
                <c:pt idx="3">
                  <c:v>5863189</c:v>
                </c:pt>
                <c:pt idx="4">
                  <c:v>6697850</c:v>
                </c:pt>
                <c:pt idx="5">
                  <c:v>7230593</c:v>
                </c:pt>
                <c:pt idx="6">
                  <c:v>7706041</c:v>
                </c:pt>
                <c:pt idx="7">
                  <c:v>8371330</c:v>
                </c:pt>
                <c:pt idx="8">
                  <c:v>9602818</c:v>
                </c:pt>
                <c:pt idx="9">
                  <c:v>10534892</c:v>
                </c:pt>
                <c:pt idx="10">
                  <c:v>11442729</c:v>
                </c:pt>
                <c:pt idx="11">
                  <c:v>13042425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E25-47C5-8FCF-35DAC8D8E1E4}"/>
            </c:ext>
          </c:extLst>
        </c:ser>
        <c:ser>
          <c:idx val="8"/>
          <c:order val="8"/>
          <c:tx>
            <c:strRef>
              <c:f>Blad1!$J$1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Blad1!$A$2:$A$13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Blad1!$J$2:$J$13</c:f>
              <c:numCache>
                <c:formatCode>General</c:formatCode>
                <c:ptCount val="12"/>
                <c:pt idx="0">
                  <c:v>833067</c:v>
                </c:pt>
                <c:pt idx="1">
                  <c:v>1732512</c:v>
                </c:pt>
                <c:pt idx="2">
                  <c:v>2784573</c:v>
                </c:pt>
                <c:pt idx="3">
                  <c:v>3550137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0A-4ED1-A36D-DAF64881A6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7688552"/>
        <c:axId val="307685928"/>
      </c:lineChart>
      <c:catAx>
        <c:axId val="307688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07685928"/>
        <c:crosses val="autoZero"/>
        <c:auto val="1"/>
        <c:lblAlgn val="ctr"/>
        <c:lblOffset val="100"/>
        <c:noMultiLvlLbl val="0"/>
      </c:catAx>
      <c:valAx>
        <c:axId val="307685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07688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1108367077819752"/>
          <c:y val="0.40202682214792024"/>
          <c:w val="7.8702796302172598E-2"/>
          <c:h val="0.59439353744780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2015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Blad1!$A$2:$A$13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Blad1!$B$2:$B$13</c:f>
              <c:numCache>
                <c:formatCode>General</c:formatCode>
                <c:ptCount val="12"/>
                <c:pt idx="0">
                  <c:v>131235</c:v>
                </c:pt>
                <c:pt idx="1">
                  <c:v>286009</c:v>
                </c:pt>
                <c:pt idx="2">
                  <c:v>416521</c:v>
                </c:pt>
                <c:pt idx="3">
                  <c:v>505113</c:v>
                </c:pt>
                <c:pt idx="4">
                  <c:v>602118</c:v>
                </c:pt>
                <c:pt idx="5">
                  <c:v>657029</c:v>
                </c:pt>
                <c:pt idx="6">
                  <c:v>714205</c:v>
                </c:pt>
                <c:pt idx="7">
                  <c:v>805048</c:v>
                </c:pt>
                <c:pt idx="8">
                  <c:v>969842</c:v>
                </c:pt>
                <c:pt idx="9">
                  <c:v>1133505</c:v>
                </c:pt>
                <c:pt idx="10">
                  <c:v>1310705</c:v>
                </c:pt>
                <c:pt idx="11">
                  <c:v>1485055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FD6-46AE-9B42-41FB1C76D516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strRef>
              <c:f>Blad1!$A$2:$A$13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Blad1!$C$2:$C$13</c:f>
              <c:numCache>
                <c:formatCode>General</c:formatCode>
                <c:ptCount val="12"/>
                <c:pt idx="0">
                  <c:v>204500</c:v>
                </c:pt>
                <c:pt idx="1">
                  <c:v>539968</c:v>
                </c:pt>
                <c:pt idx="2">
                  <c:v>759292</c:v>
                </c:pt>
                <c:pt idx="3">
                  <c:v>935780</c:v>
                </c:pt>
                <c:pt idx="4">
                  <c:v>1206198</c:v>
                </c:pt>
                <c:pt idx="5">
                  <c:v>1309335</c:v>
                </c:pt>
                <c:pt idx="6">
                  <c:v>1371460</c:v>
                </c:pt>
                <c:pt idx="7">
                  <c:v>1475304</c:v>
                </c:pt>
                <c:pt idx="8">
                  <c:v>1665471</c:v>
                </c:pt>
                <c:pt idx="9">
                  <c:v>1910574</c:v>
                </c:pt>
                <c:pt idx="10">
                  <c:v>2233675</c:v>
                </c:pt>
                <c:pt idx="11">
                  <c:v>2503276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FD6-46AE-9B42-41FB1C76D516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Blad1!$A$2:$A$13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Blad1!$D$2:$D$13</c:f>
              <c:numCache>
                <c:formatCode>General</c:formatCode>
                <c:ptCount val="12"/>
                <c:pt idx="0">
                  <c:v>303533</c:v>
                </c:pt>
                <c:pt idx="1">
                  <c:v>633469</c:v>
                </c:pt>
                <c:pt idx="2">
                  <c:v>1370557</c:v>
                </c:pt>
                <c:pt idx="3">
                  <c:v>1834609</c:v>
                </c:pt>
                <c:pt idx="4">
                  <c:v>2142622</c:v>
                </c:pt>
                <c:pt idx="5">
                  <c:v>2397935</c:v>
                </c:pt>
                <c:pt idx="6">
                  <c:v>2480762</c:v>
                </c:pt>
                <c:pt idx="7">
                  <c:v>2683913</c:v>
                </c:pt>
                <c:pt idx="8">
                  <c:v>3232921</c:v>
                </c:pt>
                <c:pt idx="9">
                  <c:v>3694742</c:v>
                </c:pt>
                <c:pt idx="10">
                  <c:v>4156961</c:v>
                </c:pt>
                <c:pt idx="11">
                  <c:v>4536443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FD6-46AE-9B42-41FB1C76D516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Blad1!$A$2:$A$13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Blad1!$E$2:$E$13</c:f>
              <c:numCache>
                <c:formatCode>General</c:formatCode>
                <c:ptCount val="12"/>
                <c:pt idx="0">
                  <c:v>308330</c:v>
                </c:pt>
                <c:pt idx="1">
                  <c:v>817075</c:v>
                </c:pt>
                <c:pt idx="2">
                  <c:v>1236201</c:v>
                </c:pt>
                <c:pt idx="3">
                  <c:v>1872350</c:v>
                </c:pt>
                <c:pt idx="4">
                  <c:v>2138514</c:v>
                </c:pt>
                <c:pt idx="5">
                  <c:v>2265863</c:v>
                </c:pt>
                <c:pt idx="6">
                  <c:v>2374747</c:v>
                </c:pt>
                <c:pt idx="7">
                  <c:v>2545601</c:v>
                </c:pt>
                <c:pt idx="8">
                  <c:v>3079770</c:v>
                </c:pt>
                <c:pt idx="9">
                  <c:v>3354243</c:v>
                </c:pt>
                <c:pt idx="10">
                  <c:v>3774210</c:v>
                </c:pt>
                <c:pt idx="11">
                  <c:v>4222599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BFD6-46AE-9B42-41FB1C76D516}"/>
            </c:ext>
          </c:extLst>
        </c:ser>
        <c:ser>
          <c:idx val="4"/>
          <c:order val="4"/>
          <c:tx>
            <c:strRef>
              <c:f>Blad1!$F$1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Blad1!$A$2:$A$13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Blad1!$F$2:$F$13</c:f>
              <c:numCache>
                <c:formatCode>General</c:formatCode>
                <c:ptCount val="12"/>
                <c:pt idx="0">
                  <c:v>675478</c:v>
                </c:pt>
                <c:pt idx="1">
                  <c:v>1272078</c:v>
                </c:pt>
                <c:pt idx="2">
                  <c:v>1624572</c:v>
                </c:pt>
                <c:pt idx="3">
                  <c:v>1914357</c:v>
                </c:pt>
                <c:pt idx="4">
                  <c:v>2182646</c:v>
                </c:pt>
                <c:pt idx="5">
                  <c:v>2319792</c:v>
                </c:pt>
                <c:pt idx="6">
                  <c:v>2405546</c:v>
                </c:pt>
                <c:pt idx="7">
                  <c:v>2642013</c:v>
                </c:pt>
                <c:pt idx="8">
                  <c:v>3104714</c:v>
                </c:pt>
                <c:pt idx="9">
                  <c:v>3368467</c:v>
                </c:pt>
                <c:pt idx="10">
                  <c:v>3794434</c:v>
                </c:pt>
                <c:pt idx="11">
                  <c:v>4289013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FD6-46AE-9B42-41FB1C76D516}"/>
            </c:ext>
          </c:extLst>
        </c:ser>
        <c:ser>
          <c:idx val="5"/>
          <c:order val="5"/>
          <c:tx>
            <c:strRef>
              <c:f>Blad1!$G$1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Blad1!$A$2:$A$13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Blad1!$G$2:$G$13</c:f>
              <c:numCache>
                <c:formatCode>General</c:formatCode>
                <c:ptCount val="12"/>
                <c:pt idx="0">
                  <c:v>287966</c:v>
                </c:pt>
                <c:pt idx="1">
                  <c:v>667269</c:v>
                </c:pt>
                <c:pt idx="2">
                  <c:v>1037323</c:v>
                </c:pt>
                <c:pt idx="3">
                  <c:v>1307912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0F3-46FF-8E87-6E0C849999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7688552"/>
        <c:axId val="307685928"/>
      </c:lineChart>
      <c:catAx>
        <c:axId val="307688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07685928"/>
        <c:crosses val="autoZero"/>
        <c:auto val="1"/>
        <c:lblAlgn val="ctr"/>
        <c:lblOffset val="100"/>
        <c:noMultiLvlLbl val="0"/>
      </c:catAx>
      <c:valAx>
        <c:axId val="307685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307688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1108367077819752"/>
          <c:y val="0.40202682214792024"/>
          <c:w val="7.8702796302172598E-2"/>
          <c:h val="0.59439353744780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1-14 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Blad1!$A$2:$A$27</c:f>
              <c:strCache>
                <c:ptCount val="25"/>
                <c:pt idx="0">
                  <c:v>Anders 5000</c:v>
                </c:pt>
                <c:pt idx="1">
                  <c:v>Robert 5100</c:v>
                </c:pt>
                <c:pt idx="2">
                  <c:v>Camilla 5200</c:v>
                </c:pt>
                <c:pt idx="3">
                  <c:v>Maria 5300</c:v>
                </c:pt>
                <c:pt idx="4">
                  <c:v>Susanne 5350</c:v>
                </c:pt>
                <c:pt idx="5">
                  <c:v>Lena A 5400</c:v>
                </c:pt>
                <c:pt idx="6">
                  <c:v>Linda L 5500</c:v>
                </c:pt>
                <c:pt idx="7">
                  <c:v>Lena A 5600</c:v>
                </c:pt>
                <c:pt idx="8">
                  <c:v>C-G J 5700</c:v>
                </c:pt>
                <c:pt idx="9">
                  <c:v>Matti 5800</c:v>
                </c:pt>
                <c:pt idx="10">
                  <c:v>Matti 5850</c:v>
                </c:pt>
                <c:pt idx="11">
                  <c:v>C-G J 59</c:v>
                </c:pt>
                <c:pt idx="13">
                  <c:v>Total 2023</c:v>
                </c:pt>
                <c:pt idx="14">
                  <c:v>Total 2022</c:v>
                </c:pt>
                <c:pt idx="15">
                  <c:v>Total 2021</c:v>
                </c:pt>
                <c:pt idx="16">
                  <c:v>Total 2020</c:v>
                </c:pt>
                <c:pt idx="17">
                  <c:v>Total 2019</c:v>
                </c:pt>
                <c:pt idx="18">
                  <c:v>Total 2018</c:v>
                </c:pt>
                <c:pt idx="19">
                  <c:v>Total 2017</c:v>
                </c:pt>
                <c:pt idx="20">
                  <c:v>Total 2016</c:v>
                </c:pt>
                <c:pt idx="21">
                  <c:v>Total 2015</c:v>
                </c:pt>
                <c:pt idx="22">
                  <c:v>Total 2014</c:v>
                </c:pt>
                <c:pt idx="23">
                  <c:v>Total 2013</c:v>
                </c:pt>
                <c:pt idx="24">
                  <c:v>Total 2012</c:v>
                </c:pt>
              </c:strCache>
            </c:strRef>
          </c:cat>
          <c:val>
            <c:numRef>
              <c:f>Blad1!$B$2:$B$27</c:f>
              <c:numCache>
                <c:formatCode>General</c:formatCode>
                <c:ptCount val="26"/>
                <c:pt idx="0">
                  <c:v>0</c:v>
                </c:pt>
                <c:pt idx="1">
                  <c:v>3.58</c:v>
                </c:pt>
                <c:pt idx="2">
                  <c:v>3.06</c:v>
                </c:pt>
                <c:pt idx="3">
                  <c:v>3.62</c:v>
                </c:pt>
                <c:pt idx="4">
                  <c:v>6.76</c:v>
                </c:pt>
                <c:pt idx="5">
                  <c:v>3.31</c:v>
                </c:pt>
                <c:pt idx="6">
                  <c:v>5.75</c:v>
                </c:pt>
                <c:pt idx="7">
                  <c:v>3.91</c:v>
                </c:pt>
                <c:pt idx="8">
                  <c:v>4.46</c:v>
                </c:pt>
                <c:pt idx="9">
                  <c:v>1.93</c:v>
                </c:pt>
                <c:pt idx="10">
                  <c:v>5.2</c:v>
                </c:pt>
                <c:pt idx="11">
                  <c:v>2.52</c:v>
                </c:pt>
                <c:pt idx="13">
                  <c:v>4.13</c:v>
                </c:pt>
                <c:pt idx="14">
                  <c:v>4.37</c:v>
                </c:pt>
                <c:pt idx="15">
                  <c:v>4.53</c:v>
                </c:pt>
                <c:pt idx="16">
                  <c:v>4.42</c:v>
                </c:pt>
                <c:pt idx="17">
                  <c:v>2.78</c:v>
                </c:pt>
                <c:pt idx="18">
                  <c:v>2.9</c:v>
                </c:pt>
                <c:pt idx="19">
                  <c:v>2.59</c:v>
                </c:pt>
                <c:pt idx="20">
                  <c:v>2.68</c:v>
                </c:pt>
                <c:pt idx="21">
                  <c:v>2.19</c:v>
                </c:pt>
                <c:pt idx="22">
                  <c:v>2.2200000000000002</c:v>
                </c:pt>
                <c:pt idx="23">
                  <c:v>2.2999999999999998</c:v>
                </c:pt>
                <c:pt idx="24">
                  <c:v>2.25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4-4963-BFAE-37231CAD9EA3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15-90 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Blad1!$A$2:$A$27</c:f>
              <c:strCache>
                <c:ptCount val="25"/>
                <c:pt idx="0">
                  <c:v>Anders 5000</c:v>
                </c:pt>
                <c:pt idx="1">
                  <c:v>Robert 5100</c:v>
                </c:pt>
                <c:pt idx="2">
                  <c:v>Camilla 5200</c:v>
                </c:pt>
                <c:pt idx="3">
                  <c:v>Maria 5300</c:v>
                </c:pt>
                <c:pt idx="4">
                  <c:v>Susanne 5350</c:v>
                </c:pt>
                <c:pt idx="5">
                  <c:v>Lena A 5400</c:v>
                </c:pt>
                <c:pt idx="6">
                  <c:v>Linda L 5500</c:v>
                </c:pt>
                <c:pt idx="7">
                  <c:v>Lena A 5600</c:v>
                </c:pt>
                <c:pt idx="8">
                  <c:v>C-G J 5700</c:v>
                </c:pt>
                <c:pt idx="9">
                  <c:v>Matti 5800</c:v>
                </c:pt>
                <c:pt idx="10">
                  <c:v>Matti 5850</c:v>
                </c:pt>
                <c:pt idx="11">
                  <c:v>C-G J 59</c:v>
                </c:pt>
                <c:pt idx="13">
                  <c:v>Total 2023</c:v>
                </c:pt>
                <c:pt idx="14">
                  <c:v>Total 2022</c:v>
                </c:pt>
                <c:pt idx="15">
                  <c:v>Total 2021</c:v>
                </c:pt>
                <c:pt idx="16">
                  <c:v>Total 2020</c:v>
                </c:pt>
                <c:pt idx="17">
                  <c:v>Total 2019</c:v>
                </c:pt>
                <c:pt idx="18">
                  <c:v>Total 2018</c:v>
                </c:pt>
                <c:pt idx="19">
                  <c:v>Total 2017</c:v>
                </c:pt>
                <c:pt idx="20">
                  <c:v>Total 2016</c:v>
                </c:pt>
                <c:pt idx="21">
                  <c:v>Total 2015</c:v>
                </c:pt>
                <c:pt idx="22">
                  <c:v>Total 2014</c:v>
                </c:pt>
                <c:pt idx="23">
                  <c:v>Total 2013</c:v>
                </c:pt>
                <c:pt idx="24">
                  <c:v>Total 2012</c:v>
                </c:pt>
              </c:strCache>
            </c:strRef>
          </c:cat>
          <c:val>
            <c:numRef>
              <c:f>Blad1!$C$2:$C$27</c:f>
              <c:numCache>
                <c:formatCode>General</c:formatCode>
                <c:ptCount val="26"/>
                <c:pt idx="1">
                  <c:v>0.64</c:v>
                </c:pt>
                <c:pt idx="2">
                  <c:v>1.29</c:v>
                </c:pt>
                <c:pt idx="3">
                  <c:v>0.23</c:v>
                </c:pt>
                <c:pt idx="4">
                  <c:v>2.31</c:v>
                </c:pt>
                <c:pt idx="5">
                  <c:v>0.86</c:v>
                </c:pt>
                <c:pt idx="6">
                  <c:v>2.79</c:v>
                </c:pt>
                <c:pt idx="8">
                  <c:v>1.7</c:v>
                </c:pt>
                <c:pt idx="13">
                  <c:v>1.1599999999999999</c:v>
                </c:pt>
                <c:pt idx="14">
                  <c:v>0.82</c:v>
                </c:pt>
                <c:pt idx="15">
                  <c:v>1.23</c:v>
                </c:pt>
                <c:pt idx="16">
                  <c:v>1.62</c:v>
                </c:pt>
                <c:pt idx="17">
                  <c:v>0.87</c:v>
                </c:pt>
                <c:pt idx="18">
                  <c:v>1.17</c:v>
                </c:pt>
                <c:pt idx="19">
                  <c:v>1.03</c:v>
                </c:pt>
                <c:pt idx="20">
                  <c:v>1.89</c:v>
                </c:pt>
                <c:pt idx="21">
                  <c:v>1.01</c:v>
                </c:pt>
                <c:pt idx="22">
                  <c:v>1.87</c:v>
                </c:pt>
                <c:pt idx="23">
                  <c:v>1.67</c:v>
                </c:pt>
                <c:pt idx="24">
                  <c:v>1.43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4-4963-BFAE-37231CAD9EA3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91 D-2 År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Blad1!$A$2:$A$27</c:f>
              <c:strCache>
                <c:ptCount val="25"/>
                <c:pt idx="0">
                  <c:v>Anders 5000</c:v>
                </c:pt>
                <c:pt idx="1">
                  <c:v>Robert 5100</c:v>
                </c:pt>
                <c:pt idx="2">
                  <c:v>Camilla 5200</c:v>
                </c:pt>
                <c:pt idx="3">
                  <c:v>Maria 5300</c:v>
                </c:pt>
                <c:pt idx="4">
                  <c:v>Susanne 5350</c:v>
                </c:pt>
                <c:pt idx="5">
                  <c:v>Lena A 5400</c:v>
                </c:pt>
                <c:pt idx="6">
                  <c:v>Linda L 5500</c:v>
                </c:pt>
                <c:pt idx="7">
                  <c:v>Lena A 5600</c:v>
                </c:pt>
                <c:pt idx="8">
                  <c:v>C-G J 5700</c:v>
                </c:pt>
                <c:pt idx="9">
                  <c:v>Matti 5800</c:v>
                </c:pt>
                <c:pt idx="10">
                  <c:v>Matti 5850</c:v>
                </c:pt>
                <c:pt idx="11">
                  <c:v>C-G J 59</c:v>
                </c:pt>
                <c:pt idx="13">
                  <c:v>Total 2023</c:v>
                </c:pt>
                <c:pt idx="14">
                  <c:v>Total 2022</c:v>
                </c:pt>
                <c:pt idx="15">
                  <c:v>Total 2021</c:v>
                </c:pt>
                <c:pt idx="16">
                  <c:v>Total 2020</c:v>
                </c:pt>
                <c:pt idx="17">
                  <c:v>Total 2019</c:v>
                </c:pt>
                <c:pt idx="18">
                  <c:v>Total 2018</c:v>
                </c:pt>
                <c:pt idx="19">
                  <c:v>Total 2017</c:v>
                </c:pt>
                <c:pt idx="20">
                  <c:v>Total 2016</c:v>
                </c:pt>
                <c:pt idx="21">
                  <c:v>Total 2015</c:v>
                </c:pt>
                <c:pt idx="22">
                  <c:v>Total 2014</c:v>
                </c:pt>
                <c:pt idx="23">
                  <c:v>Total 2013</c:v>
                </c:pt>
                <c:pt idx="24">
                  <c:v>Total 2012</c:v>
                </c:pt>
              </c:strCache>
            </c:strRef>
          </c:cat>
          <c:val>
            <c:numRef>
              <c:f>Blad1!$D$2:$D$27</c:f>
              <c:numCache>
                <c:formatCode>General</c:formatCode>
                <c:ptCount val="26"/>
                <c:pt idx="1">
                  <c:v>2.59</c:v>
                </c:pt>
                <c:pt idx="2">
                  <c:v>1.96</c:v>
                </c:pt>
                <c:pt idx="3">
                  <c:v>0.89</c:v>
                </c:pt>
                <c:pt idx="4">
                  <c:v>0.85</c:v>
                </c:pt>
                <c:pt idx="5">
                  <c:v>2.19</c:v>
                </c:pt>
                <c:pt idx="8">
                  <c:v>0.36</c:v>
                </c:pt>
                <c:pt idx="13">
                  <c:v>1.17</c:v>
                </c:pt>
                <c:pt idx="14">
                  <c:v>1.1100000000000001</c:v>
                </c:pt>
                <c:pt idx="15">
                  <c:v>1.0900000000000001</c:v>
                </c:pt>
                <c:pt idx="16">
                  <c:v>0.8</c:v>
                </c:pt>
                <c:pt idx="17">
                  <c:v>0.75</c:v>
                </c:pt>
                <c:pt idx="18">
                  <c:v>0.88</c:v>
                </c:pt>
                <c:pt idx="19">
                  <c:v>1.18</c:v>
                </c:pt>
                <c:pt idx="20">
                  <c:v>1.36</c:v>
                </c:pt>
                <c:pt idx="21">
                  <c:v>2.52</c:v>
                </c:pt>
                <c:pt idx="22">
                  <c:v>3.46</c:v>
                </c:pt>
                <c:pt idx="23">
                  <c:v>3.63</c:v>
                </c:pt>
                <c:pt idx="24">
                  <c:v>3.25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64-4963-BFAE-37231CAD9EA3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Över 2 År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Blad1!$A$2:$A$27</c:f>
              <c:strCache>
                <c:ptCount val="25"/>
                <c:pt idx="0">
                  <c:v>Anders 5000</c:v>
                </c:pt>
                <c:pt idx="1">
                  <c:v>Robert 5100</c:v>
                </c:pt>
                <c:pt idx="2">
                  <c:v>Camilla 5200</c:v>
                </c:pt>
                <c:pt idx="3">
                  <c:v>Maria 5300</c:v>
                </c:pt>
                <c:pt idx="4">
                  <c:v>Susanne 5350</c:v>
                </c:pt>
                <c:pt idx="5">
                  <c:v>Lena A 5400</c:v>
                </c:pt>
                <c:pt idx="6">
                  <c:v>Linda L 5500</c:v>
                </c:pt>
                <c:pt idx="7">
                  <c:v>Lena A 5600</c:v>
                </c:pt>
                <c:pt idx="8">
                  <c:v>C-G J 5700</c:v>
                </c:pt>
                <c:pt idx="9">
                  <c:v>Matti 5800</c:v>
                </c:pt>
                <c:pt idx="10">
                  <c:v>Matti 5850</c:v>
                </c:pt>
                <c:pt idx="11">
                  <c:v>C-G J 59</c:v>
                </c:pt>
                <c:pt idx="13">
                  <c:v>Total 2023</c:v>
                </c:pt>
                <c:pt idx="14">
                  <c:v>Total 2022</c:v>
                </c:pt>
                <c:pt idx="15">
                  <c:v>Total 2021</c:v>
                </c:pt>
                <c:pt idx="16">
                  <c:v>Total 2020</c:v>
                </c:pt>
                <c:pt idx="17">
                  <c:v>Total 2019</c:v>
                </c:pt>
                <c:pt idx="18">
                  <c:v>Total 2018</c:v>
                </c:pt>
                <c:pt idx="19">
                  <c:v>Total 2017</c:v>
                </c:pt>
                <c:pt idx="20">
                  <c:v>Total 2016</c:v>
                </c:pt>
                <c:pt idx="21">
                  <c:v>Total 2015</c:v>
                </c:pt>
                <c:pt idx="22">
                  <c:v>Total 2014</c:v>
                </c:pt>
                <c:pt idx="23">
                  <c:v>Total 2013</c:v>
                </c:pt>
                <c:pt idx="24">
                  <c:v>Total 2012</c:v>
                </c:pt>
              </c:strCache>
            </c:strRef>
          </c:cat>
          <c:val>
            <c:numRef>
              <c:f>Blad1!$E$2:$E$27</c:f>
              <c:numCache>
                <c:formatCode>General</c:formatCode>
                <c:ptCount val="26"/>
                <c:pt idx="2">
                  <c:v>2.46</c:v>
                </c:pt>
                <c:pt idx="10">
                  <c:v>8.68</c:v>
                </c:pt>
                <c:pt idx="13">
                  <c:v>0.69</c:v>
                </c:pt>
                <c:pt idx="14">
                  <c:v>0.42</c:v>
                </c:pt>
                <c:pt idx="15">
                  <c:v>0.27</c:v>
                </c:pt>
                <c:pt idx="16">
                  <c:v>0.25</c:v>
                </c:pt>
                <c:pt idx="17">
                  <c:v>0.31</c:v>
                </c:pt>
                <c:pt idx="18">
                  <c:v>0.32</c:v>
                </c:pt>
                <c:pt idx="19">
                  <c:v>0.91</c:v>
                </c:pt>
                <c:pt idx="20">
                  <c:v>1.52</c:v>
                </c:pt>
                <c:pt idx="21">
                  <c:v>1.58</c:v>
                </c:pt>
                <c:pt idx="22">
                  <c:v>0.99</c:v>
                </c:pt>
                <c:pt idx="23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64-4963-BFAE-37231CAD9E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1385600"/>
        <c:axId val="171387136"/>
      </c:barChart>
      <c:catAx>
        <c:axId val="171385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sv-SE"/>
          </a:p>
        </c:txPr>
        <c:crossAx val="171387136"/>
        <c:crosses val="autoZero"/>
        <c:auto val="1"/>
        <c:lblAlgn val="ctr"/>
        <c:lblOffset val="100"/>
        <c:noMultiLvlLbl val="0"/>
      </c:catAx>
      <c:valAx>
        <c:axId val="171387136"/>
        <c:scaling>
          <c:orientation val="minMax"/>
          <c:max val="14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13856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sv-SE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1-14 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aseline="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Blad1!$A$2:$A$62</c:f>
              <c:strCache>
                <c:ptCount val="45"/>
                <c:pt idx="0">
                  <c:v>Kom 23</c:v>
                </c:pt>
                <c:pt idx="1">
                  <c:v>Kom 22</c:v>
                </c:pt>
                <c:pt idx="2">
                  <c:v>Kom 21</c:v>
                </c:pt>
                <c:pt idx="3">
                  <c:v>Kom 20</c:v>
                </c:pt>
                <c:pt idx="4">
                  <c:v>Kom 19</c:v>
                </c:pt>
                <c:pt idx="5">
                  <c:v>Kom 18</c:v>
                </c:pt>
                <c:pt idx="8">
                  <c:v>Sam 23</c:v>
                </c:pt>
                <c:pt idx="9">
                  <c:v>Sam 22</c:v>
                </c:pt>
                <c:pt idx="10">
                  <c:v>Sam 21</c:v>
                </c:pt>
                <c:pt idx="11">
                  <c:v>Sam 20</c:v>
                </c:pt>
                <c:pt idx="12">
                  <c:v>Sam 19</c:v>
                </c:pt>
                <c:pt idx="13">
                  <c:v>Sam 18</c:v>
                </c:pt>
                <c:pt idx="16">
                  <c:v>Kuf 23</c:v>
                </c:pt>
                <c:pt idx="17">
                  <c:v>Kuf 22</c:v>
                </c:pt>
                <c:pt idx="18">
                  <c:v>Kuf 21</c:v>
                </c:pt>
                <c:pt idx="19">
                  <c:v>Kuf 20</c:v>
                </c:pt>
                <c:pt idx="20">
                  <c:v>Kuf 19</c:v>
                </c:pt>
                <c:pt idx="21">
                  <c:v>Kuf 18</c:v>
                </c:pt>
                <c:pt idx="24">
                  <c:v>Soc 23</c:v>
                </c:pt>
                <c:pt idx="25">
                  <c:v>Soc 22</c:v>
                </c:pt>
                <c:pt idx="26">
                  <c:v>Soc 21</c:v>
                </c:pt>
                <c:pt idx="27">
                  <c:v>Soc 20</c:v>
                </c:pt>
                <c:pt idx="28">
                  <c:v>Soc 19</c:v>
                </c:pt>
                <c:pt idx="29">
                  <c:v>Soc 18</c:v>
                </c:pt>
                <c:pt idx="32">
                  <c:v>Total 2023</c:v>
                </c:pt>
                <c:pt idx="33">
                  <c:v>Total 2022</c:v>
                </c:pt>
                <c:pt idx="34">
                  <c:v>Total 2021</c:v>
                </c:pt>
                <c:pt idx="35">
                  <c:v>Total 2020</c:v>
                </c:pt>
                <c:pt idx="36">
                  <c:v>Total 2019</c:v>
                </c:pt>
                <c:pt idx="37">
                  <c:v>Total 2018</c:v>
                </c:pt>
                <c:pt idx="38">
                  <c:v>Total 2017</c:v>
                </c:pt>
                <c:pt idx="39">
                  <c:v>Total 2016</c:v>
                </c:pt>
                <c:pt idx="40">
                  <c:v>Total 2015</c:v>
                </c:pt>
                <c:pt idx="41">
                  <c:v>Total 2014</c:v>
                </c:pt>
                <c:pt idx="42">
                  <c:v>Total 2013</c:v>
                </c:pt>
                <c:pt idx="43">
                  <c:v>Total 2012</c:v>
                </c:pt>
                <c:pt idx="44">
                  <c:v>Total 2011</c:v>
                </c:pt>
              </c:strCache>
            </c:strRef>
          </c:cat>
          <c:val>
            <c:numRef>
              <c:f>Blad1!$B$2:$B$62</c:f>
              <c:numCache>
                <c:formatCode>General</c:formatCode>
                <c:ptCount val="45"/>
                <c:pt idx="0">
                  <c:v>2.29</c:v>
                </c:pt>
                <c:pt idx="1">
                  <c:v>2.69</c:v>
                </c:pt>
                <c:pt idx="2">
                  <c:v>2.3199999999999998</c:v>
                </c:pt>
                <c:pt idx="3">
                  <c:v>2.2000000000000002</c:v>
                </c:pt>
                <c:pt idx="4">
                  <c:v>1.95</c:v>
                </c:pt>
                <c:pt idx="5">
                  <c:v>2.21</c:v>
                </c:pt>
                <c:pt idx="8">
                  <c:v>4.43</c:v>
                </c:pt>
                <c:pt idx="9">
                  <c:v>4.74</c:v>
                </c:pt>
                <c:pt idx="10">
                  <c:v>3.26</c:v>
                </c:pt>
                <c:pt idx="11">
                  <c:v>3.22</c:v>
                </c:pt>
                <c:pt idx="12">
                  <c:v>2.4500000000000002</c:v>
                </c:pt>
                <c:pt idx="13">
                  <c:v>2.83</c:v>
                </c:pt>
                <c:pt idx="16">
                  <c:v>4.13</c:v>
                </c:pt>
                <c:pt idx="17">
                  <c:v>4.37</c:v>
                </c:pt>
                <c:pt idx="18">
                  <c:v>4.53</c:v>
                </c:pt>
                <c:pt idx="19">
                  <c:v>4.42</c:v>
                </c:pt>
                <c:pt idx="20">
                  <c:v>2.78</c:v>
                </c:pt>
                <c:pt idx="21">
                  <c:v>2.9</c:v>
                </c:pt>
                <c:pt idx="24">
                  <c:v>3.89</c:v>
                </c:pt>
                <c:pt idx="25">
                  <c:v>5.0199999999999996</c:v>
                </c:pt>
                <c:pt idx="26">
                  <c:v>4.58</c:v>
                </c:pt>
                <c:pt idx="27">
                  <c:v>4.95</c:v>
                </c:pt>
                <c:pt idx="28">
                  <c:v>3.31</c:v>
                </c:pt>
                <c:pt idx="29">
                  <c:v>3.41</c:v>
                </c:pt>
                <c:pt idx="32">
                  <c:v>3.95</c:v>
                </c:pt>
                <c:pt idx="33">
                  <c:v>4.5999999999999996</c:v>
                </c:pt>
                <c:pt idx="34">
                  <c:v>4.2699999999999996</c:v>
                </c:pt>
                <c:pt idx="35">
                  <c:v>4.42</c:v>
                </c:pt>
                <c:pt idx="36">
                  <c:v>2.93</c:v>
                </c:pt>
                <c:pt idx="37">
                  <c:v>3.07</c:v>
                </c:pt>
                <c:pt idx="38">
                  <c:v>2.7</c:v>
                </c:pt>
                <c:pt idx="39">
                  <c:v>2.67</c:v>
                </c:pt>
                <c:pt idx="40">
                  <c:v>2.48</c:v>
                </c:pt>
                <c:pt idx="41">
                  <c:v>2.39</c:v>
                </c:pt>
                <c:pt idx="42">
                  <c:v>2.38</c:v>
                </c:pt>
                <c:pt idx="43">
                  <c:v>2.25</c:v>
                </c:pt>
                <c:pt idx="44">
                  <c:v>2.38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AB-485C-B27B-6084FFBFBF30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15-90 D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Blad1!$A$2:$A$62</c:f>
              <c:strCache>
                <c:ptCount val="45"/>
                <c:pt idx="0">
                  <c:v>Kom 23</c:v>
                </c:pt>
                <c:pt idx="1">
                  <c:v>Kom 22</c:v>
                </c:pt>
                <c:pt idx="2">
                  <c:v>Kom 21</c:v>
                </c:pt>
                <c:pt idx="3">
                  <c:v>Kom 20</c:v>
                </c:pt>
                <c:pt idx="4">
                  <c:v>Kom 19</c:v>
                </c:pt>
                <c:pt idx="5">
                  <c:v>Kom 18</c:v>
                </c:pt>
                <c:pt idx="8">
                  <c:v>Sam 23</c:v>
                </c:pt>
                <c:pt idx="9">
                  <c:v>Sam 22</c:v>
                </c:pt>
                <c:pt idx="10">
                  <c:v>Sam 21</c:v>
                </c:pt>
                <c:pt idx="11">
                  <c:v>Sam 20</c:v>
                </c:pt>
                <c:pt idx="12">
                  <c:v>Sam 19</c:v>
                </c:pt>
                <c:pt idx="13">
                  <c:v>Sam 18</c:v>
                </c:pt>
                <c:pt idx="16">
                  <c:v>Kuf 23</c:v>
                </c:pt>
                <c:pt idx="17">
                  <c:v>Kuf 22</c:v>
                </c:pt>
                <c:pt idx="18">
                  <c:v>Kuf 21</c:v>
                </c:pt>
                <c:pt idx="19">
                  <c:v>Kuf 20</c:v>
                </c:pt>
                <c:pt idx="20">
                  <c:v>Kuf 19</c:v>
                </c:pt>
                <c:pt idx="21">
                  <c:v>Kuf 18</c:v>
                </c:pt>
                <c:pt idx="24">
                  <c:v>Soc 23</c:v>
                </c:pt>
                <c:pt idx="25">
                  <c:v>Soc 22</c:v>
                </c:pt>
                <c:pt idx="26">
                  <c:v>Soc 21</c:v>
                </c:pt>
                <c:pt idx="27">
                  <c:v>Soc 20</c:v>
                </c:pt>
                <c:pt idx="28">
                  <c:v>Soc 19</c:v>
                </c:pt>
                <c:pt idx="29">
                  <c:v>Soc 18</c:v>
                </c:pt>
                <c:pt idx="32">
                  <c:v>Total 2023</c:v>
                </c:pt>
                <c:pt idx="33">
                  <c:v>Total 2022</c:v>
                </c:pt>
                <c:pt idx="34">
                  <c:v>Total 2021</c:v>
                </c:pt>
                <c:pt idx="35">
                  <c:v>Total 2020</c:v>
                </c:pt>
                <c:pt idx="36">
                  <c:v>Total 2019</c:v>
                </c:pt>
                <c:pt idx="37">
                  <c:v>Total 2018</c:v>
                </c:pt>
                <c:pt idx="38">
                  <c:v>Total 2017</c:v>
                </c:pt>
                <c:pt idx="39">
                  <c:v>Total 2016</c:v>
                </c:pt>
                <c:pt idx="40">
                  <c:v>Total 2015</c:v>
                </c:pt>
                <c:pt idx="41">
                  <c:v>Total 2014</c:v>
                </c:pt>
                <c:pt idx="42">
                  <c:v>Total 2013</c:v>
                </c:pt>
                <c:pt idx="43">
                  <c:v>Total 2012</c:v>
                </c:pt>
                <c:pt idx="44">
                  <c:v>Total 2011</c:v>
                </c:pt>
              </c:strCache>
            </c:strRef>
          </c:cat>
          <c:val>
            <c:numRef>
              <c:f>Blad1!$C$2:$C$62</c:f>
              <c:numCache>
                <c:formatCode>General</c:formatCode>
                <c:ptCount val="45"/>
                <c:pt idx="0">
                  <c:v>0.35</c:v>
                </c:pt>
                <c:pt idx="1">
                  <c:v>1.36</c:v>
                </c:pt>
                <c:pt idx="2">
                  <c:v>1.37</c:v>
                </c:pt>
                <c:pt idx="3">
                  <c:v>0.25</c:v>
                </c:pt>
                <c:pt idx="4">
                  <c:v>0.13</c:v>
                </c:pt>
                <c:pt idx="5">
                  <c:v>1.03</c:v>
                </c:pt>
                <c:pt idx="8">
                  <c:v>2.08</c:v>
                </c:pt>
                <c:pt idx="9">
                  <c:v>0.87</c:v>
                </c:pt>
                <c:pt idx="10">
                  <c:v>1.43</c:v>
                </c:pt>
                <c:pt idx="11">
                  <c:v>0.72</c:v>
                </c:pt>
                <c:pt idx="12">
                  <c:v>1.48</c:v>
                </c:pt>
                <c:pt idx="13">
                  <c:v>1.34</c:v>
                </c:pt>
                <c:pt idx="16">
                  <c:v>1.1599999999999999</c:v>
                </c:pt>
                <c:pt idx="17">
                  <c:v>0.82</c:v>
                </c:pt>
                <c:pt idx="18">
                  <c:v>1.23</c:v>
                </c:pt>
                <c:pt idx="19">
                  <c:v>1.62</c:v>
                </c:pt>
                <c:pt idx="20">
                  <c:v>0.87</c:v>
                </c:pt>
                <c:pt idx="21">
                  <c:v>1.17</c:v>
                </c:pt>
                <c:pt idx="24">
                  <c:v>0.78</c:v>
                </c:pt>
                <c:pt idx="25">
                  <c:v>1.5</c:v>
                </c:pt>
                <c:pt idx="26">
                  <c:v>1.98</c:v>
                </c:pt>
                <c:pt idx="27">
                  <c:v>1.85</c:v>
                </c:pt>
                <c:pt idx="28">
                  <c:v>1.9</c:v>
                </c:pt>
                <c:pt idx="29">
                  <c:v>1.67</c:v>
                </c:pt>
                <c:pt idx="32">
                  <c:v>1.05</c:v>
                </c:pt>
                <c:pt idx="33">
                  <c:v>1.2</c:v>
                </c:pt>
                <c:pt idx="34">
                  <c:v>1.61</c:v>
                </c:pt>
                <c:pt idx="35">
                  <c:v>1.55</c:v>
                </c:pt>
                <c:pt idx="36">
                  <c:v>1.36</c:v>
                </c:pt>
                <c:pt idx="37">
                  <c:v>1.4</c:v>
                </c:pt>
                <c:pt idx="38">
                  <c:v>1.3</c:v>
                </c:pt>
                <c:pt idx="39">
                  <c:v>1.87</c:v>
                </c:pt>
                <c:pt idx="40">
                  <c:v>1.48</c:v>
                </c:pt>
                <c:pt idx="41">
                  <c:v>1.75</c:v>
                </c:pt>
                <c:pt idx="42">
                  <c:v>1.56</c:v>
                </c:pt>
                <c:pt idx="43">
                  <c:v>1.37</c:v>
                </c:pt>
                <c:pt idx="44">
                  <c:v>1.63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AB-485C-B27B-6084FFBFBF30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91 d-2 År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Blad1!$A$2:$A$62</c:f>
              <c:strCache>
                <c:ptCount val="45"/>
                <c:pt idx="0">
                  <c:v>Kom 23</c:v>
                </c:pt>
                <c:pt idx="1">
                  <c:v>Kom 22</c:v>
                </c:pt>
                <c:pt idx="2">
                  <c:v>Kom 21</c:v>
                </c:pt>
                <c:pt idx="3">
                  <c:v>Kom 20</c:v>
                </c:pt>
                <c:pt idx="4">
                  <c:v>Kom 19</c:v>
                </c:pt>
                <c:pt idx="5">
                  <c:v>Kom 18</c:v>
                </c:pt>
                <c:pt idx="8">
                  <c:v>Sam 23</c:v>
                </c:pt>
                <c:pt idx="9">
                  <c:v>Sam 22</c:v>
                </c:pt>
                <c:pt idx="10">
                  <c:v>Sam 21</c:v>
                </c:pt>
                <c:pt idx="11">
                  <c:v>Sam 20</c:v>
                </c:pt>
                <c:pt idx="12">
                  <c:v>Sam 19</c:v>
                </c:pt>
                <c:pt idx="13">
                  <c:v>Sam 18</c:v>
                </c:pt>
                <c:pt idx="16">
                  <c:v>Kuf 23</c:v>
                </c:pt>
                <c:pt idx="17">
                  <c:v>Kuf 22</c:v>
                </c:pt>
                <c:pt idx="18">
                  <c:v>Kuf 21</c:v>
                </c:pt>
                <c:pt idx="19">
                  <c:v>Kuf 20</c:v>
                </c:pt>
                <c:pt idx="20">
                  <c:v>Kuf 19</c:v>
                </c:pt>
                <c:pt idx="21">
                  <c:v>Kuf 18</c:v>
                </c:pt>
                <c:pt idx="24">
                  <c:v>Soc 23</c:v>
                </c:pt>
                <c:pt idx="25">
                  <c:v>Soc 22</c:v>
                </c:pt>
                <c:pt idx="26">
                  <c:v>Soc 21</c:v>
                </c:pt>
                <c:pt idx="27">
                  <c:v>Soc 20</c:v>
                </c:pt>
                <c:pt idx="28">
                  <c:v>Soc 19</c:v>
                </c:pt>
                <c:pt idx="29">
                  <c:v>Soc 18</c:v>
                </c:pt>
                <c:pt idx="32">
                  <c:v>Total 2023</c:v>
                </c:pt>
                <c:pt idx="33">
                  <c:v>Total 2022</c:v>
                </c:pt>
                <c:pt idx="34">
                  <c:v>Total 2021</c:v>
                </c:pt>
                <c:pt idx="35">
                  <c:v>Total 2020</c:v>
                </c:pt>
                <c:pt idx="36">
                  <c:v>Total 2019</c:v>
                </c:pt>
                <c:pt idx="37">
                  <c:v>Total 2018</c:v>
                </c:pt>
                <c:pt idx="38">
                  <c:v>Total 2017</c:v>
                </c:pt>
                <c:pt idx="39">
                  <c:v>Total 2016</c:v>
                </c:pt>
                <c:pt idx="40">
                  <c:v>Total 2015</c:v>
                </c:pt>
                <c:pt idx="41">
                  <c:v>Total 2014</c:v>
                </c:pt>
                <c:pt idx="42">
                  <c:v>Total 2013</c:v>
                </c:pt>
                <c:pt idx="43">
                  <c:v>Total 2012</c:v>
                </c:pt>
                <c:pt idx="44">
                  <c:v>Total 2011</c:v>
                </c:pt>
              </c:strCache>
            </c:strRef>
          </c:cat>
          <c:val>
            <c:numRef>
              <c:f>Blad1!$D$2:$D$62</c:f>
              <c:numCache>
                <c:formatCode>General</c:formatCode>
                <c:ptCount val="45"/>
                <c:pt idx="1">
                  <c:v>1.1000000000000001</c:v>
                </c:pt>
                <c:pt idx="2">
                  <c:v>0.25</c:v>
                </c:pt>
                <c:pt idx="4">
                  <c:v>7.0000000000000007E-2</c:v>
                </c:pt>
                <c:pt idx="5">
                  <c:v>0.49</c:v>
                </c:pt>
                <c:pt idx="8">
                  <c:v>0.35</c:v>
                </c:pt>
                <c:pt idx="9">
                  <c:v>0.11</c:v>
                </c:pt>
                <c:pt idx="10">
                  <c:v>0.91</c:v>
                </c:pt>
                <c:pt idx="12">
                  <c:v>0.72</c:v>
                </c:pt>
                <c:pt idx="13">
                  <c:v>0.71</c:v>
                </c:pt>
                <c:pt idx="16">
                  <c:v>1.17</c:v>
                </c:pt>
                <c:pt idx="17">
                  <c:v>1.1100000000000001</c:v>
                </c:pt>
                <c:pt idx="18">
                  <c:v>1.0900000000000001</c:v>
                </c:pt>
                <c:pt idx="19">
                  <c:v>0.8</c:v>
                </c:pt>
                <c:pt idx="20">
                  <c:v>0.75</c:v>
                </c:pt>
                <c:pt idx="21">
                  <c:v>0.88</c:v>
                </c:pt>
                <c:pt idx="24">
                  <c:v>0.81</c:v>
                </c:pt>
                <c:pt idx="25">
                  <c:v>1.1399999999999999</c:v>
                </c:pt>
                <c:pt idx="26">
                  <c:v>1.88</c:v>
                </c:pt>
                <c:pt idx="27">
                  <c:v>1.44</c:v>
                </c:pt>
                <c:pt idx="28">
                  <c:v>1.47</c:v>
                </c:pt>
                <c:pt idx="29">
                  <c:v>1.31</c:v>
                </c:pt>
                <c:pt idx="32">
                  <c:v>0.83</c:v>
                </c:pt>
                <c:pt idx="33">
                  <c:v>1.1000000000000001</c:v>
                </c:pt>
                <c:pt idx="34">
                  <c:v>1.39</c:v>
                </c:pt>
                <c:pt idx="35">
                  <c:v>0.98</c:v>
                </c:pt>
                <c:pt idx="36">
                  <c:v>1.03</c:v>
                </c:pt>
                <c:pt idx="37">
                  <c:v>1.03</c:v>
                </c:pt>
                <c:pt idx="38">
                  <c:v>2.12</c:v>
                </c:pt>
                <c:pt idx="39">
                  <c:v>2.59</c:v>
                </c:pt>
                <c:pt idx="40">
                  <c:v>2.73</c:v>
                </c:pt>
                <c:pt idx="41">
                  <c:v>3.14</c:v>
                </c:pt>
                <c:pt idx="42">
                  <c:v>2.2999999999999998</c:v>
                </c:pt>
                <c:pt idx="43">
                  <c:v>2.74</c:v>
                </c:pt>
                <c:pt idx="44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AB-485C-B27B-6084FFBFBF30}"/>
            </c:ext>
          </c:extLst>
        </c:ser>
        <c:ser>
          <c:idx val="3"/>
          <c:order val="3"/>
          <c:tx>
            <c:strRef>
              <c:f>Blad1!$E$1</c:f>
              <c:strCache>
                <c:ptCount val="1"/>
                <c:pt idx="0">
                  <c:v>Över 2 År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Blad1!$A$2:$A$62</c:f>
              <c:strCache>
                <c:ptCount val="45"/>
                <c:pt idx="0">
                  <c:v>Kom 23</c:v>
                </c:pt>
                <c:pt idx="1">
                  <c:v>Kom 22</c:v>
                </c:pt>
                <c:pt idx="2">
                  <c:v>Kom 21</c:v>
                </c:pt>
                <c:pt idx="3">
                  <c:v>Kom 20</c:v>
                </c:pt>
                <c:pt idx="4">
                  <c:v>Kom 19</c:v>
                </c:pt>
                <c:pt idx="5">
                  <c:v>Kom 18</c:v>
                </c:pt>
                <c:pt idx="8">
                  <c:v>Sam 23</c:v>
                </c:pt>
                <c:pt idx="9">
                  <c:v>Sam 22</c:v>
                </c:pt>
                <c:pt idx="10">
                  <c:v>Sam 21</c:v>
                </c:pt>
                <c:pt idx="11">
                  <c:v>Sam 20</c:v>
                </c:pt>
                <c:pt idx="12">
                  <c:v>Sam 19</c:v>
                </c:pt>
                <c:pt idx="13">
                  <c:v>Sam 18</c:v>
                </c:pt>
                <c:pt idx="16">
                  <c:v>Kuf 23</c:v>
                </c:pt>
                <c:pt idx="17">
                  <c:v>Kuf 22</c:v>
                </c:pt>
                <c:pt idx="18">
                  <c:v>Kuf 21</c:v>
                </c:pt>
                <c:pt idx="19">
                  <c:v>Kuf 20</c:v>
                </c:pt>
                <c:pt idx="20">
                  <c:v>Kuf 19</c:v>
                </c:pt>
                <c:pt idx="21">
                  <c:v>Kuf 18</c:v>
                </c:pt>
                <c:pt idx="24">
                  <c:v>Soc 23</c:v>
                </c:pt>
                <c:pt idx="25">
                  <c:v>Soc 22</c:v>
                </c:pt>
                <c:pt idx="26">
                  <c:v>Soc 21</c:v>
                </c:pt>
                <c:pt idx="27">
                  <c:v>Soc 20</c:v>
                </c:pt>
                <c:pt idx="28">
                  <c:v>Soc 19</c:v>
                </c:pt>
                <c:pt idx="29">
                  <c:v>Soc 18</c:v>
                </c:pt>
                <c:pt idx="32">
                  <c:v>Total 2023</c:v>
                </c:pt>
                <c:pt idx="33">
                  <c:v>Total 2022</c:v>
                </c:pt>
                <c:pt idx="34">
                  <c:v>Total 2021</c:v>
                </c:pt>
                <c:pt idx="35">
                  <c:v>Total 2020</c:v>
                </c:pt>
                <c:pt idx="36">
                  <c:v>Total 2019</c:v>
                </c:pt>
                <c:pt idx="37">
                  <c:v>Total 2018</c:v>
                </c:pt>
                <c:pt idx="38">
                  <c:v>Total 2017</c:v>
                </c:pt>
                <c:pt idx="39">
                  <c:v>Total 2016</c:v>
                </c:pt>
                <c:pt idx="40">
                  <c:v>Total 2015</c:v>
                </c:pt>
                <c:pt idx="41">
                  <c:v>Total 2014</c:v>
                </c:pt>
                <c:pt idx="42">
                  <c:v>Total 2013</c:v>
                </c:pt>
                <c:pt idx="43">
                  <c:v>Total 2012</c:v>
                </c:pt>
                <c:pt idx="44">
                  <c:v>Total 2011</c:v>
                </c:pt>
              </c:strCache>
            </c:strRef>
          </c:cat>
          <c:val>
            <c:numRef>
              <c:f>Blad1!$E$2:$E$62</c:f>
              <c:numCache>
                <c:formatCode>General</c:formatCode>
                <c:ptCount val="45"/>
                <c:pt idx="5">
                  <c:v>0.83</c:v>
                </c:pt>
                <c:pt idx="16">
                  <c:v>0.69</c:v>
                </c:pt>
                <c:pt idx="17">
                  <c:v>0.42</c:v>
                </c:pt>
                <c:pt idx="18">
                  <c:v>0.27</c:v>
                </c:pt>
                <c:pt idx="19">
                  <c:v>0.25</c:v>
                </c:pt>
                <c:pt idx="20">
                  <c:v>0.31</c:v>
                </c:pt>
                <c:pt idx="21">
                  <c:v>0.32</c:v>
                </c:pt>
                <c:pt idx="24">
                  <c:v>0.82</c:v>
                </c:pt>
                <c:pt idx="25">
                  <c:v>0.64</c:v>
                </c:pt>
                <c:pt idx="26">
                  <c:v>0.33</c:v>
                </c:pt>
                <c:pt idx="27">
                  <c:v>0.41</c:v>
                </c:pt>
                <c:pt idx="28">
                  <c:v>0.71</c:v>
                </c:pt>
                <c:pt idx="29">
                  <c:v>0.84</c:v>
                </c:pt>
                <c:pt idx="32">
                  <c:v>0.63</c:v>
                </c:pt>
                <c:pt idx="33">
                  <c:v>0.34</c:v>
                </c:pt>
                <c:pt idx="34">
                  <c:v>0.25</c:v>
                </c:pt>
                <c:pt idx="35">
                  <c:v>0.28999999999999998</c:v>
                </c:pt>
                <c:pt idx="36">
                  <c:v>0.43</c:v>
                </c:pt>
                <c:pt idx="37">
                  <c:v>0.56000000000000005</c:v>
                </c:pt>
                <c:pt idx="38">
                  <c:v>0.56999999999999995</c:v>
                </c:pt>
                <c:pt idx="39">
                  <c:v>0.65</c:v>
                </c:pt>
                <c:pt idx="40">
                  <c:v>0.56000000000000005</c:v>
                </c:pt>
                <c:pt idx="41">
                  <c:v>0.45</c:v>
                </c:pt>
                <c:pt idx="42">
                  <c:v>0.38</c:v>
                </c:pt>
                <c:pt idx="43">
                  <c:v>0.03</c:v>
                </c:pt>
                <c:pt idx="4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AB-485C-B27B-6084FFBFBF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9391744"/>
        <c:axId val="269393280"/>
      </c:barChart>
      <c:catAx>
        <c:axId val="269391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sv-SE"/>
          </a:p>
        </c:txPr>
        <c:crossAx val="269393280"/>
        <c:crosses val="autoZero"/>
        <c:auto val="1"/>
        <c:lblAlgn val="ctr"/>
        <c:lblOffset val="100"/>
        <c:noMultiLvlLbl val="0"/>
      </c:catAx>
      <c:valAx>
        <c:axId val="269393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93917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sv-SE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DB680-8C92-D148-80E5-DDFD5023E469}" type="datetimeFigureOut">
              <a:rPr lang="sv-SE" smtClean="0"/>
              <a:t>2023-06-13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53BCB-DF69-7640-B488-83211524CE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3259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v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542" y="217810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8537" y="3014103"/>
            <a:ext cx="6713538" cy="55006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08705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sva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BEC8C68-2142-3743-A3D0-DBC9B7A4B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542" y="217810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Platshållare för text 9">
            <a:extLst>
              <a:ext uri="{FF2B5EF4-FFF2-40B4-BE49-F238E27FC236}">
                <a16:creationId xmlns:a16="http://schemas.microsoft.com/office/drawing/2014/main" id="{28E13A7B-6464-3346-AEA2-40BA2848E2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48537" y="3014103"/>
            <a:ext cx="6713538" cy="55006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85968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5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55191" y="2031207"/>
            <a:ext cx="2977621" cy="2781300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5108CE3C-584F-6741-B1B8-4828C8375FD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39750" y="2031207"/>
            <a:ext cx="4818062" cy="27813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151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754" y="1111996"/>
            <a:ext cx="7371563" cy="73386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E4C4C6BB-CEA7-E249-84A6-44AE90F13D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39750" y="2031208"/>
            <a:ext cx="6155794" cy="2788841"/>
          </a:xfrm>
          <a:prstGeom prst="rect">
            <a:avLst/>
          </a:prstGeom>
        </p:spPr>
        <p:txBody>
          <a:bodyPr/>
          <a:lstStyle>
            <a:lvl1pPr marL="285737" indent="-285737"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sv-SE" dirty="0"/>
              <a:t>Redigera format för bakgrundstext
Nivå två
Nivå tre
Nivå fyra
Nivå fem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A5236DE0-AE8A-A94A-A449-AD792ADA0B31}"/>
              </a:ext>
            </a:extLst>
          </p:cNvPr>
          <p:cNvSpPr txBox="1"/>
          <p:nvPr userDrawn="1"/>
        </p:nvSpPr>
        <p:spPr>
          <a:xfrm>
            <a:off x="4603536" y="5399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41504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A3DA368-0649-364A-A54A-AF2ACB6AB087}"/>
              </a:ext>
            </a:extLst>
          </p:cNvPr>
          <p:cNvSpPr/>
          <p:nvPr userDrawn="1"/>
        </p:nvSpPr>
        <p:spPr>
          <a:xfrm>
            <a:off x="0" y="0"/>
            <a:ext cx="9144000" cy="189666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A8A6C1-D133-6640-8842-BC4348ECFA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41338" y="539750"/>
            <a:ext cx="3852862" cy="120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81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orient="horz" pos="1195" userDrawn="1">
          <p15:clr>
            <a:srgbClr val="F26B43"/>
          </p15:clr>
        </p15:guide>
        <p15:guide id="4" pos="341" userDrawn="1">
          <p15:clr>
            <a:srgbClr val="F26B43"/>
          </p15:clr>
        </p15:guide>
        <p15:guide id="5" orient="horz" pos="340" userDrawn="1">
          <p15:clr>
            <a:srgbClr val="F26B43"/>
          </p15:clr>
        </p15:guide>
        <p15:guide id="6" orient="horz" pos="2898" userDrawn="1">
          <p15:clr>
            <a:srgbClr val="F26B43"/>
          </p15:clr>
        </p15:guide>
        <p15:guide id="7" pos="5417" userDrawn="1">
          <p15:clr>
            <a:srgbClr val="F26B43"/>
          </p15:clr>
        </p15:guide>
        <p15:guide id="8" pos="99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4A3DA368-0649-364A-A54A-AF2ACB6AB087}"/>
              </a:ext>
            </a:extLst>
          </p:cNvPr>
          <p:cNvSpPr/>
          <p:nvPr userDrawn="1"/>
        </p:nvSpPr>
        <p:spPr>
          <a:xfrm>
            <a:off x="0" y="0"/>
            <a:ext cx="9144000" cy="901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2A8A6C1-D133-6640-8842-BC4348ECFAF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39750" y="274885"/>
            <a:ext cx="1558544" cy="4856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AA88D02-32E2-6D48-AD49-C923EA56ED7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0000"/>
          </a:blip>
          <a:stretch>
            <a:fillRect/>
          </a:stretch>
        </p:blipFill>
        <p:spPr>
          <a:xfrm>
            <a:off x="7401560" y="358959"/>
            <a:ext cx="13106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16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4" pos="340" userDrawn="1">
          <p15:clr>
            <a:srgbClr val="F26B43"/>
          </p15:clr>
        </p15:guide>
        <p15:guide id="5" orient="horz" pos="224" userDrawn="1">
          <p15:clr>
            <a:srgbClr val="F26B43"/>
          </p15:clr>
        </p15:guide>
        <p15:guide id="6" orient="horz" pos="3010" userDrawn="1">
          <p15:clr>
            <a:srgbClr val="F26B43"/>
          </p15:clr>
        </p15:guide>
        <p15:guide id="7" pos="54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0B449C21-5B2D-4440-9DE8-989A542C19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t="30944" r="1315" b="13674"/>
          <a:stretch/>
        </p:blipFill>
        <p:spPr>
          <a:xfrm>
            <a:off x="0" y="1897062"/>
            <a:ext cx="9144000" cy="3246437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8F6B50B5-0373-E848-9B6C-205B2566BB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/>
              <a:t>Kun</a:t>
            </a:r>
            <a:r>
              <a:rPr lang="sv-SE" dirty="0"/>
              <a:t> 2023-06-21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5561240-3397-CC4B-9957-85006F9961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D4B0A454-3D80-7846-8ED6-8AE9259DD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101" y="4369140"/>
            <a:ext cx="1036637" cy="23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260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ED2E1010-B192-4256-A414-A1599FDC97EB}"/>
              </a:ext>
            </a:extLst>
          </p:cNvPr>
          <p:cNvSpPr txBox="1"/>
          <p:nvPr/>
        </p:nvSpPr>
        <p:spPr>
          <a:xfrm>
            <a:off x="3089734" y="4881890"/>
            <a:ext cx="3127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Tomas Öhberg HR-Konsult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3FBEF4C-7FFF-4103-800B-1562F001579B}"/>
              </a:ext>
            </a:extLst>
          </p:cNvPr>
          <p:cNvSpPr txBox="1"/>
          <p:nvPr/>
        </p:nvSpPr>
        <p:spPr>
          <a:xfrm>
            <a:off x="0" y="866151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>
                <a:solidFill>
                  <a:prstClr val="black"/>
                </a:solidFill>
              </a:rPr>
              <a:t>Sjukfrånvaro/månad Melleruds Kommun </a:t>
            </a:r>
            <a:endParaRPr lang="sv-SE" sz="1600" dirty="0">
              <a:solidFill>
                <a:prstClr val="black"/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E880A91-2161-42EA-B0A4-DE63122D00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7091366"/>
              </p:ext>
            </p:extLst>
          </p:nvPr>
        </p:nvGraphicFramePr>
        <p:xfrm>
          <a:off x="153563" y="1095884"/>
          <a:ext cx="8822913" cy="3859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337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ED2E1010-B192-4256-A414-A1599FDC97EB}"/>
              </a:ext>
            </a:extLst>
          </p:cNvPr>
          <p:cNvSpPr txBox="1"/>
          <p:nvPr/>
        </p:nvSpPr>
        <p:spPr>
          <a:xfrm>
            <a:off x="3089734" y="4881890"/>
            <a:ext cx="3127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Tomas Öhberg HR-Konsult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3FBEF4C-7FFF-4103-800B-1562F001579B}"/>
              </a:ext>
            </a:extLst>
          </p:cNvPr>
          <p:cNvSpPr txBox="1"/>
          <p:nvPr/>
        </p:nvSpPr>
        <p:spPr>
          <a:xfrm>
            <a:off x="0" y="866151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>
                <a:solidFill>
                  <a:prstClr val="black"/>
                </a:solidFill>
              </a:rPr>
              <a:t>Sjuklönekostnad Melleruds Kommun </a:t>
            </a:r>
            <a:endParaRPr lang="sv-SE" sz="1600" dirty="0">
              <a:solidFill>
                <a:prstClr val="black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F686487-E459-42D9-A3A7-30A7E74941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5215787"/>
              </p:ext>
            </p:extLst>
          </p:nvPr>
        </p:nvGraphicFramePr>
        <p:xfrm>
          <a:off x="260350" y="1204704"/>
          <a:ext cx="8704138" cy="3677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7312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ED2E1010-B192-4256-A414-A1599FDC97EB}"/>
              </a:ext>
            </a:extLst>
          </p:cNvPr>
          <p:cNvSpPr txBox="1"/>
          <p:nvPr/>
        </p:nvSpPr>
        <p:spPr>
          <a:xfrm>
            <a:off x="3089734" y="4881890"/>
            <a:ext cx="3127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Tomas Öhberg HR-Konsult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3FBEF4C-7FFF-4103-800B-1562F001579B}"/>
              </a:ext>
            </a:extLst>
          </p:cNvPr>
          <p:cNvSpPr txBox="1"/>
          <p:nvPr/>
        </p:nvSpPr>
        <p:spPr>
          <a:xfrm>
            <a:off x="0" y="866151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>
                <a:solidFill>
                  <a:prstClr val="black"/>
                </a:solidFill>
              </a:rPr>
              <a:t>Sjuklönekostnad Kultur och Utbildning </a:t>
            </a:r>
            <a:endParaRPr lang="sv-SE" sz="1600" dirty="0">
              <a:solidFill>
                <a:prstClr val="black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F686487-E459-42D9-A3A7-30A7E74941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9607736"/>
              </p:ext>
            </p:extLst>
          </p:nvPr>
        </p:nvGraphicFramePr>
        <p:xfrm>
          <a:off x="260350" y="1204704"/>
          <a:ext cx="8704138" cy="3677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0864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ED2E1010-B192-4256-A414-A1599FDC97EB}"/>
              </a:ext>
            </a:extLst>
          </p:cNvPr>
          <p:cNvSpPr txBox="1"/>
          <p:nvPr/>
        </p:nvSpPr>
        <p:spPr>
          <a:xfrm>
            <a:off x="3089734" y="4881890"/>
            <a:ext cx="3127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Tomas Öhberg HR-Konsult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3FBEF4C-7FFF-4103-800B-1562F001579B}"/>
              </a:ext>
            </a:extLst>
          </p:cNvPr>
          <p:cNvSpPr txBox="1"/>
          <p:nvPr/>
        </p:nvSpPr>
        <p:spPr>
          <a:xfrm>
            <a:off x="0" y="866151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>
                <a:solidFill>
                  <a:prstClr val="black"/>
                </a:solidFill>
              </a:rPr>
              <a:t>Sjukfrånvaro i % Kuf Alla områden 2023 </a:t>
            </a:r>
            <a:r>
              <a:rPr lang="sv-SE" sz="1100" dirty="0">
                <a:solidFill>
                  <a:prstClr val="black"/>
                </a:solidFill>
              </a:rPr>
              <a:t>Sjuklön  1 307 912 (tom april)</a:t>
            </a:r>
            <a:endParaRPr lang="sv-SE" sz="1600" dirty="0">
              <a:solidFill>
                <a:prstClr val="black"/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6773D13-B34B-45ED-AE7A-59C9AAABF9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1529944"/>
              </p:ext>
            </p:extLst>
          </p:nvPr>
        </p:nvGraphicFramePr>
        <p:xfrm>
          <a:off x="195444" y="1130785"/>
          <a:ext cx="8625028" cy="3751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800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ED2E1010-B192-4256-A414-A1599FDC97EB}"/>
              </a:ext>
            </a:extLst>
          </p:cNvPr>
          <p:cNvSpPr txBox="1"/>
          <p:nvPr/>
        </p:nvSpPr>
        <p:spPr>
          <a:xfrm>
            <a:off x="3089734" y="4881890"/>
            <a:ext cx="3127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Tomas Öhberg HR-Konsult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3FBEF4C-7FFF-4103-800B-1562F001579B}"/>
              </a:ext>
            </a:extLst>
          </p:cNvPr>
          <p:cNvSpPr txBox="1"/>
          <p:nvPr/>
        </p:nvSpPr>
        <p:spPr>
          <a:xfrm>
            <a:off x="0" y="866151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/>
              <a:t>Sjukfrånvaro i % Förvaltningsvis 2023.  3 550 137 kr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A19A96A7-6048-47C0-996E-C459F7F087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655089"/>
              </p:ext>
            </p:extLst>
          </p:nvPr>
        </p:nvGraphicFramePr>
        <p:xfrm>
          <a:off x="286186" y="1035428"/>
          <a:ext cx="8571628" cy="3772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2703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ED2E1010-B192-4256-A414-A1599FDC97EB}"/>
              </a:ext>
            </a:extLst>
          </p:cNvPr>
          <p:cNvSpPr txBox="1"/>
          <p:nvPr/>
        </p:nvSpPr>
        <p:spPr>
          <a:xfrm>
            <a:off x="3089734" y="4881890"/>
            <a:ext cx="31271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/>
              <a:t>Tomas Öhberg HR-Konsult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E3FBEF4C-7FFF-4103-800B-1562F001579B}"/>
              </a:ext>
            </a:extLst>
          </p:cNvPr>
          <p:cNvSpPr txBox="1"/>
          <p:nvPr/>
        </p:nvSpPr>
        <p:spPr>
          <a:xfrm>
            <a:off x="0" y="86615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/>
              <a:t>Antal sjukskrivna personer KUF</a:t>
            </a:r>
          </a:p>
        </p:txBody>
      </p:sp>
      <p:graphicFrame>
        <p:nvGraphicFramePr>
          <p:cNvPr id="10" name="Tabell 9">
            <a:extLst>
              <a:ext uri="{FF2B5EF4-FFF2-40B4-BE49-F238E27FC236}">
                <a16:creationId xmlns:a16="http://schemas.microsoft.com/office/drawing/2014/main" id="{B4CEAC64-A542-41C7-9D6C-D527DAF742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5804543"/>
              </p:ext>
            </p:extLst>
          </p:nvPr>
        </p:nvGraphicFramePr>
        <p:xfrm>
          <a:off x="453710" y="1399899"/>
          <a:ext cx="7790700" cy="2797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8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48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48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48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5974">
                <a:tc gridSpan="3">
                  <a:txBody>
                    <a:bodyPr/>
                    <a:lstStyle/>
                    <a:p>
                      <a:pPr algn="ctr"/>
                      <a:r>
                        <a:rPr lang="sv-SE" dirty="0"/>
                        <a:t>2022-04-30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dirty="0"/>
                        <a:t>2023-04-30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97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Dag</a:t>
                      </a:r>
                      <a:r>
                        <a:rPr lang="sv-SE" sz="1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15 - 90</a:t>
                      </a:r>
                      <a:endParaRPr lang="sv-SE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Över 90 dagar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Över 2 år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Dag</a:t>
                      </a:r>
                      <a:r>
                        <a:rPr lang="sv-SE" sz="1800" b="1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15 - 90</a:t>
                      </a:r>
                      <a:endParaRPr lang="sv-SE" sz="18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Över 90 dagar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sv-SE" sz="18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Över 2 år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937"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3 </a:t>
                      </a:r>
                      <a:r>
                        <a:rPr lang="sv-SE" dirty="0" err="1"/>
                        <a:t>st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4 </a:t>
                      </a:r>
                      <a:r>
                        <a:rPr lang="sv-SE" dirty="0" err="1"/>
                        <a:t>st</a:t>
                      </a:r>
                      <a:r>
                        <a:rPr lang="sv-SE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2 </a:t>
                      </a:r>
                      <a:r>
                        <a:rPr lang="sv-SE" dirty="0" err="1"/>
                        <a:t>st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9 </a:t>
                      </a:r>
                      <a:r>
                        <a:rPr lang="sv-SE" dirty="0" err="1"/>
                        <a:t>st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7 </a:t>
                      </a:r>
                      <a:r>
                        <a:rPr lang="sv-SE" dirty="0" err="1"/>
                        <a:t>st</a:t>
                      </a:r>
                      <a:r>
                        <a:rPr lang="sv-SE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3 </a:t>
                      </a:r>
                      <a:r>
                        <a:rPr lang="sv-SE" dirty="0" err="1"/>
                        <a:t>st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9764"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Hel 1 </a:t>
                      </a:r>
                      <a:r>
                        <a:rPr lang="sv-SE" dirty="0" err="1"/>
                        <a:t>st</a:t>
                      </a:r>
                      <a:endParaRPr lang="sv-SE" dirty="0"/>
                    </a:p>
                    <a:p>
                      <a:pPr algn="ctr"/>
                      <a:r>
                        <a:rPr lang="sv-SE" dirty="0"/>
                        <a:t>Del 2 </a:t>
                      </a:r>
                      <a:r>
                        <a:rPr lang="sv-SE" dirty="0" err="1"/>
                        <a:t>st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Hel 1 </a:t>
                      </a:r>
                      <a:r>
                        <a:rPr lang="sv-SE" dirty="0" err="1"/>
                        <a:t>st</a:t>
                      </a:r>
                      <a:endParaRPr lang="sv-SE" dirty="0"/>
                    </a:p>
                    <a:p>
                      <a:pPr algn="ctr"/>
                      <a:r>
                        <a:rPr lang="sv-SE" dirty="0"/>
                        <a:t>Del 3 </a:t>
                      </a:r>
                      <a:r>
                        <a:rPr lang="sv-SE" dirty="0" err="1"/>
                        <a:t>st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Hel 1 </a:t>
                      </a:r>
                      <a:r>
                        <a:rPr lang="sv-SE" dirty="0" err="1"/>
                        <a:t>st</a:t>
                      </a:r>
                      <a:endParaRPr lang="sv-SE" dirty="0"/>
                    </a:p>
                    <a:p>
                      <a:pPr algn="ctr"/>
                      <a:r>
                        <a:rPr lang="sv-SE" dirty="0"/>
                        <a:t>Del 1 </a:t>
                      </a:r>
                      <a:r>
                        <a:rPr lang="sv-SE" dirty="0" err="1"/>
                        <a:t>st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Hel</a:t>
                      </a:r>
                      <a:r>
                        <a:rPr lang="sv-SE" baseline="0" dirty="0"/>
                        <a:t> 5 </a:t>
                      </a:r>
                      <a:r>
                        <a:rPr lang="sv-SE" baseline="0" dirty="0" err="1"/>
                        <a:t>st</a:t>
                      </a:r>
                      <a:endParaRPr lang="sv-SE" baseline="0" dirty="0"/>
                    </a:p>
                    <a:p>
                      <a:pPr algn="ctr"/>
                      <a:r>
                        <a:rPr lang="sv-SE" baseline="0" dirty="0"/>
                        <a:t>Del 4 </a:t>
                      </a:r>
                      <a:r>
                        <a:rPr lang="sv-SE" baseline="0" dirty="0" err="1"/>
                        <a:t>st</a:t>
                      </a:r>
                      <a:endParaRPr lang="sv-S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Hel</a:t>
                      </a:r>
                      <a:r>
                        <a:rPr lang="sv-SE" baseline="0" dirty="0"/>
                        <a:t> 3 </a:t>
                      </a:r>
                      <a:r>
                        <a:rPr lang="sv-SE" baseline="0" dirty="0" err="1"/>
                        <a:t>st</a:t>
                      </a:r>
                      <a:endParaRPr lang="sv-SE" baseline="0" dirty="0"/>
                    </a:p>
                    <a:p>
                      <a:pPr algn="ctr"/>
                      <a:r>
                        <a:rPr lang="sv-SE" baseline="0" dirty="0"/>
                        <a:t> Del 5 </a:t>
                      </a:r>
                      <a:r>
                        <a:rPr lang="sv-SE" baseline="0" dirty="0" err="1"/>
                        <a:t>st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Hel</a:t>
                      </a:r>
                      <a:r>
                        <a:rPr lang="sv-SE" baseline="0" dirty="0"/>
                        <a:t> 2 </a:t>
                      </a:r>
                      <a:r>
                        <a:rPr lang="sv-SE" baseline="0" dirty="0" err="1"/>
                        <a:t>st</a:t>
                      </a:r>
                      <a:endParaRPr lang="sv-SE" baseline="0" dirty="0"/>
                    </a:p>
                    <a:p>
                      <a:pPr algn="ctr"/>
                      <a:r>
                        <a:rPr lang="sv-SE" baseline="0" dirty="0"/>
                        <a:t>Del 1 </a:t>
                      </a:r>
                      <a:r>
                        <a:rPr lang="sv-SE" baseline="0" dirty="0" err="1"/>
                        <a:t>st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974">
                <a:tc gridSpan="3">
                  <a:txBody>
                    <a:bodyPr/>
                    <a:lstStyle/>
                    <a:p>
                      <a:pPr algn="ctr"/>
                      <a:r>
                        <a:rPr lang="sv-SE" dirty="0"/>
                        <a:t>9 </a:t>
                      </a:r>
                      <a:r>
                        <a:rPr lang="sv-SE" dirty="0" err="1"/>
                        <a:t>st</a:t>
                      </a:r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baseline="0"/>
                        <a:t>19 </a:t>
                      </a:r>
                      <a:r>
                        <a:rPr lang="sv-SE" baseline="0" dirty="0" err="1"/>
                        <a:t>st</a:t>
                      </a:r>
                      <a:r>
                        <a:rPr lang="sv-SE" baseline="0" dirty="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160719"/>
      </p:ext>
    </p:extLst>
  </p:cSld>
  <p:clrMapOvr>
    <a:masterClrMapping/>
  </p:clrMapOvr>
</p:sld>
</file>

<file path=ppt/theme/theme1.xml><?xml version="1.0" encoding="utf-8"?>
<a:theme xmlns:a="http://schemas.openxmlformats.org/drawingml/2006/main" name="Mellerud startsida">
  <a:themeElements>
    <a:clrScheme name="Melleruds Kommu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EB8"/>
      </a:accent1>
      <a:accent2>
        <a:srgbClr val="B8CCEA"/>
      </a:accent2>
      <a:accent3>
        <a:srgbClr val="003B5C"/>
      </a:accent3>
      <a:accent4>
        <a:srgbClr val="BE83A3"/>
      </a:accent4>
      <a:accent5>
        <a:srgbClr val="279989"/>
      </a:accent5>
      <a:accent6>
        <a:srgbClr val="75787B"/>
      </a:accent6>
      <a:hlink>
        <a:srgbClr val="F9413A"/>
      </a:hlink>
      <a:folHlink>
        <a:srgbClr val="FFC72C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lerud_mall_1901" id="{468F1AB9-4C72-954B-A6ED-EA116CE2BA50}" vid="{B98C2A46-3166-D447-B6C9-8E2A8E127539}"/>
    </a:ext>
  </a:extLst>
</a:theme>
</file>

<file path=ppt/theme/theme2.xml><?xml version="1.0" encoding="utf-8"?>
<a:theme xmlns:a="http://schemas.openxmlformats.org/drawingml/2006/main" name="Mellerud - Innehållssidor">
  <a:themeElements>
    <a:clrScheme name="Melleruds Kommu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5EB8"/>
      </a:accent1>
      <a:accent2>
        <a:srgbClr val="B8CCEA"/>
      </a:accent2>
      <a:accent3>
        <a:srgbClr val="003B5C"/>
      </a:accent3>
      <a:accent4>
        <a:srgbClr val="BE83A3"/>
      </a:accent4>
      <a:accent5>
        <a:srgbClr val="279989"/>
      </a:accent5>
      <a:accent6>
        <a:srgbClr val="75787B"/>
      </a:accent6>
      <a:hlink>
        <a:srgbClr val="F9413A"/>
      </a:hlink>
      <a:folHlink>
        <a:srgbClr val="FFC72C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lerud_mall_1901" id="{468F1AB9-4C72-954B-A6ED-EA116CE2BA50}" vid="{4957BD17-FB95-A540-8127-C9C0B7382DB0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VERHEAD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VERHEAD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VERHEAD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VERHEAD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Mellerud</Template>
  <TotalTime>581</TotalTime>
  <Words>136</Words>
  <Application>Microsoft Office PowerPoint</Application>
  <PresentationFormat>Bildspel på skärmen (16:9)</PresentationFormat>
  <Paragraphs>41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Calibri</vt:lpstr>
      <vt:lpstr>Tahoma</vt:lpstr>
      <vt:lpstr>Mellerud startsida</vt:lpstr>
      <vt:lpstr>Mellerud - Innehållssidor</vt:lpstr>
      <vt:lpstr>Kun 2023-06-21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Kunsam 20230523</dc:title>
  <dc:creator>Tomas Öhberg</dc:creator>
  <cp:lastModifiedBy>Tomas Öhberg</cp:lastModifiedBy>
  <cp:revision>2</cp:revision>
  <dcterms:created xsi:type="dcterms:W3CDTF">2023-05-17T09:18:00Z</dcterms:created>
  <dcterms:modified xsi:type="dcterms:W3CDTF">2023-06-13T11:54:56Z</dcterms:modified>
</cp:coreProperties>
</file>