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8"/>
  </p:notesMasterIdLst>
  <p:sldIdLst>
    <p:sldId id="257" r:id="rId2"/>
    <p:sldId id="258" r:id="rId3"/>
    <p:sldId id="259" r:id="rId4"/>
    <p:sldId id="260" r:id="rId5"/>
    <p:sldId id="261" r:id="rId6"/>
    <p:sldId id="262" r:id="rId7"/>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DDE15-2B5C-4EB2-AAA4-D69C42630BEC}" v="5" dt="2023-10-04T11:54:49.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710"/>
  </p:normalViewPr>
  <p:slideViewPr>
    <p:cSldViewPr snapToGrid="0" snapToObjects="1">
      <p:cViewPr varScale="1">
        <p:scale>
          <a:sx n="103" d="100"/>
          <a:sy n="103" d="100"/>
        </p:scale>
        <p:origin x="174" y="-2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Pettersson" userId="98a05a5a-1c6c-46e4-b4b4-336f27099915" providerId="ADAL" clId="{6A5DDE15-2B5C-4EB2-AAA4-D69C42630BEC}"/>
    <pc:docChg chg="custSel addSld modSld">
      <pc:chgData name="Anders Pettersson" userId="98a05a5a-1c6c-46e4-b4b4-336f27099915" providerId="ADAL" clId="{6A5DDE15-2B5C-4EB2-AAA4-D69C42630BEC}" dt="2023-10-04T11:55:06.117" v="124" actId="255"/>
      <pc:docMkLst>
        <pc:docMk/>
      </pc:docMkLst>
      <pc:sldChg chg="addSp delSp modSp mod">
        <pc:chgData name="Anders Pettersson" userId="98a05a5a-1c6c-46e4-b4b4-336f27099915" providerId="ADAL" clId="{6A5DDE15-2B5C-4EB2-AAA4-D69C42630BEC}" dt="2023-10-04T11:55:06.117" v="124" actId="255"/>
        <pc:sldMkLst>
          <pc:docMk/>
          <pc:sldMk cId="1145793095" sldId="261"/>
        </pc:sldMkLst>
        <pc:spChg chg="mod">
          <ac:chgData name="Anders Pettersson" userId="98a05a5a-1c6c-46e4-b4b4-336f27099915" providerId="ADAL" clId="{6A5DDE15-2B5C-4EB2-AAA4-D69C42630BEC}" dt="2023-10-04T11:54:22.103" v="109" actId="1076"/>
          <ac:spMkLst>
            <pc:docMk/>
            <pc:sldMk cId="1145793095" sldId="261"/>
            <ac:spMk id="2" creationId="{084E2E4D-07EB-12E2-8F3F-195E2A7A8537}"/>
          </ac:spMkLst>
        </pc:spChg>
        <pc:spChg chg="del mod">
          <ac:chgData name="Anders Pettersson" userId="98a05a5a-1c6c-46e4-b4b4-336f27099915" providerId="ADAL" clId="{6A5DDE15-2B5C-4EB2-AAA4-D69C42630BEC}" dt="2023-10-04T11:53:58.616" v="107" actId="478"/>
          <ac:spMkLst>
            <pc:docMk/>
            <pc:sldMk cId="1145793095" sldId="261"/>
            <ac:spMk id="3" creationId="{5E5A2295-8973-1CB8-1A59-EDC58653B690}"/>
          </ac:spMkLst>
        </pc:spChg>
        <pc:spChg chg="add mod">
          <ac:chgData name="Anders Pettersson" userId="98a05a5a-1c6c-46e4-b4b4-336f27099915" providerId="ADAL" clId="{6A5DDE15-2B5C-4EB2-AAA4-D69C42630BEC}" dt="2023-10-04T11:55:06.117" v="124" actId="255"/>
          <ac:spMkLst>
            <pc:docMk/>
            <pc:sldMk cId="1145793095" sldId="261"/>
            <ac:spMk id="4" creationId="{78330B49-1D3C-6B56-5849-06FABCA5B04B}"/>
          </ac:spMkLst>
        </pc:spChg>
        <pc:picChg chg="add mod">
          <ac:chgData name="Anders Pettersson" userId="98a05a5a-1c6c-46e4-b4b4-336f27099915" providerId="ADAL" clId="{6A5DDE15-2B5C-4EB2-AAA4-D69C42630BEC}" dt="2023-10-04T11:53:37.472" v="104" actId="1076"/>
          <ac:picMkLst>
            <pc:docMk/>
            <pc:sldMk cId="1145793095" sldId="261"/>
            <ac:picMk id="5" creationId="{CCC622EE-D1CB-AB98-0BC3-C7883580A56A}"/>
          </ac:picMkLst>
        </pc:picChg>
        <pc:picChg chg="add mod">
          <ac:chgData name="Anders Pettersson" userId="98a05a5a-1c6c-46e4-b4b4-336f27099915" providerId="ADAL" clId="{6A5DDE15-2B5C-4EB2-AAA4-D69C42630BEC}" dt="2023-10-04T11:54:28.603" v="110" actId="14100"/>
          <ac:picMkLst>
            <pc:docMk/>
            <pc:sldMk cId="1145793095" sldId="261"/>
            <ac:picMk id="1026" creationId="{B5EE1383-6B1B-552E-CE05-63E4B81700BC}"/>
          </ac:picMkLst>
        </pc:picChg>
      </pc:sldChg>
      <pc:sldChg chg="modSp new mod">
        <pc:chgData name="Anders Pettersson" userId="98a05a5a-1c6c-46e4-b4b4-336f27099915" providerId="ADAL" clId="{6A5DDE15-2B5C-4EB2-AAA4-D69C42630BEC}" dt="2023-10-04T09:09:23.272" v="99" actId="20577"/>
        <pc:sldMkLst>
          <pc:docMk/>
          <pc:sldMk cId="3766654473" sldId="262"/>
        </pc:sldMkLst>
        <pc:spChg chg="mod">
          <ac:chgData name="Anders Pettersson" userId="98a05a5a-1c6c-46e4-b4b4-336f27099915" providerId="ADAL" clId="{6A5DDE15-2B5C-4EB2-AAA4-D69C42630BEC}" dt="2023-10-04T09:09:23.272" v="99" actId="20577"/>
          <ac:spMkLst>
            <pc:docMk/>
            <pc:sldMk cId="3766654473" sldId="262"/>
            <ac:spMk id="2" creationId="{65A0BD83-D0F3-11F8-FE84-19F56E0E04F6}"/>
          </ac:spMkLst>
        </pc:spChg>
      </pc:sldChg>
    </pc:docChg>
  </pc:docChgLst>
  <pc:docChgLst>
    <pc:chgData name="Anders Pettersson" userId="98a05a5a-1c6c-46e4-b4b4-336f27099915" providerId="ADAL" clId="{F80DA6F4-63A5-427F-BD20-8FF860EF4594}"/>
    <pc:docChg chg="modSld">
      <pc:chgData name="Anders Pettersson" userId="98a05a5a-1c6c-46e4-b4b4-336f27099915" providerId="ADAL" clId="{F80DA6F4-63A5-427F-BD20-8FF860EF4594}" dt="2023-09-07T13:19:54.077" v="110" actId="1076"/>
      <pc:docMkLst>
        <pc:docMk/>
      </pc:docMkLst>
      <pc:sldChg chg="modSp mod">
        <pc:chgData name="Anders Pettersson" userId="98a05a5a-1c6c-46e4-b4b4-336f27099915" providerId="ADAL" clId="{F80DA6F4-63A5-427F-BD20-8FF860EF4594}" dt="2023-09-07T13:19:54.077" v="110" actId="1076"/>
        <pc:sldMkLst>
          <pc:docMk/>
          <pc:sldMk cId="4061852157" sldId="259"/>
        </pc:sldMkLst>
        <pc:spChg chg="mod">
          <ac:chgData name="Anders Pettersson" userId="98a05a5a-1c6c-46e4-b4b4-336f27099915" providerId="ADAL" clId="{F80DA6F4-63A5-427F-BD20-8FF860EF4594}" dt="2023-09-07T13:19:54.077" v="110" actId="1076"/>
          <ac:spMkLst>
            <pc:docMk/>
            <pc:sldMk cId="4061852157" sldId="259"/>
            <ac:spMk id="2" creationId="{F7B3F9AA-5AB0-79E0-C15E-9F0A9F5891B5}"/>
          </ac:spMkLst>
        </pc:spChg>
        <pc:spChg chg="mod">
          <ac:chgData name="Anders Pettersson" userId="98a05a5a-1c6c-46e4-b4b4-336f27099915" providerId="ADAL" clId="{F80DA6F4-63A5-427F-BD20-8FF860EF4594}" dt="2023-09-07T13:19:45.850" v="109" actId="14100"/>
          <ac:spMkLst>
            <pc:docMk/>
            <pc:sldMk cId="4061852157" sldId="259"/>
            <ac:spMk id="3" creationId="{359C8068-2FAF-614B-C160-921848593E11}"/>
          </ac:spMkLst>
        </pc:spChg>
      </pc:sldChg>
      <pc:sldChg chg="modSp mod">
        <pc:chgData name="Anders Pettersson" userId="98a05a5a-1c6c-46e4-b4b4-336f27099915" providerId="ADAL" clId="{F80DA6F4-63A5-427F-BD20-8FF860EF4594}" dt="2023-09-07T13:17:51.008" v="53" actId="14100"/>
        <pc:sldMkLst>
          <pc:docMk/>
          <pc:sldMk cId="749838117" sldId="260"/>
        </pc:sldMkLst>
        <pc:spChg chg="mod">
          <ac:chgData name="Anders Pettersson" userId="98a05a5a-1c6c-46e4-b4b4-336f27099915" providerId="ADAL" clId="{F80DA6F4-63A5-427F-BD20-8FF860EF4594}" dt="2023-09-07T13:15:38.472" v="43" actId="20577"/>
          <ac:spMkLst>
            <pc:docMk/>
            <pc:sldMk cId="749838117" sldId="260"/>
            <ac:spMk id="2" creationId="{56505E36-E223-860C-27ED-CF4E07A176A9}"/>
          </ac:spMkLst>
        </pc:spChg>
        <pc:spChg chg="mod">
          <ac:chgData name="Anders Pettersson" userId="98a05a5a-1c6c-46e4-b4b4-336f27099915" providerId="ADAL" clId="{F80DA6F4-63A5-427F-BD20-8FF860EF4594}" dt="2023-09-07T13:17:51.008" v="53" actId="14100"/>
          <ac:spMkLst>
            <pc:docMk/>
            <pc:sldMk cId="749838117" sldId="260"/>
            <ac:spMk id="3" creationId="{2E67B8B9-B481-B6EE-ECC6-11D79C91EA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DB680-8C92-D148-80E5-DDFD5023E469}" type="datetimeFigureOut">
              <a:rPr lang="sv-SE" smtClean="0"/>
              <a:t>2023-10-04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53BCB-DF69-7640-B488-83211524CE38}" type="slidenum">
              <a:rPr lang="sv-SE" smtClean="0"/>
              <a:t>‹#›</a:t>
            </a:fld>
            <a:endParaRPr lang="sv-SE"/>
          </a:p>
        </p:txBody>
      </p:sp>
    </p:spTree>
    <p:extLst>
      <p:ext uri="{BB962C8B-B14F-4D97-AF65-F5344CB8AC3E}">
        <p14:creationId xmlns:p14="http://schemas.microsoft.com/office/powerpoint/2010/main" val="24232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ssida med bild">
    <p:spTree>
      <p:nvGrpSpPr>
        <p:cNvPr id="1" name=""/>
        <p:cNvGrpSpPr/>
        <p:nvPr/>
      </p:nvGrpSpPr>
      <p:grpSpPr>
        <a:xfrm>
          <a:off x="0" y="0"/>
          <a:ext cx="0" cy="0"/>
          <a:chOff x="0" y="0"/>
          <a:chExt cx="0" cy="0"/>
        </a:xfrm>
      </p:grpSpPr>
      <p:sp>
        <p:nvSpPr>
          <p:cNvPr id="2" name="Title 1"/>
          <p:cNvSpPr>
            <a:spLocks noGrp="1"/>
          </p:cNvSpPr>
          <p:nvPr>
            <p:ph type="ctrTitle"/>
          </p:nvPr>
        </p:nvSpPr>
        <p:spPr>
          <a:xfrm>
            <a:off x="539755"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555191" y="2031207"/>
            <a:ext cx="2977621" cy="2781300"/>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
        <p:nvSpPr>
          <p:cNvPr id="4" name="Platshållare för bild 3">
            <a:extLst>
              <a:ext uri="{FF2B5EF4-FFF2-40B4-BE49-F238E27FC236}">
                <a16:creationId xmlns:a16="http://schemas.microsoft.com/office/drawing/2014/main" id="{5108CE3C-584F-6741-B1B8-4828C8375FD3}"/>
              </a:ext>
            </a:extLst>
          </p:cNvPr>
          <p:cNvSpPr>
            <a:spLocks noGrp="1"/>
          </p:cNvSpPr>
          <p:nvPr>
            <p:ph type="pic" sz="quarter" idx="11"/>
          </p:nvPr>
        </p:nvSpPr>
        <p:spPr>
          <a:xfrm>
            <a:off x="539750" y="2031207"/>
            <a:ext cx="4818062" cy="2781300"/>
          </a:xfrm>
          <a:prstGeom prst="rect">
            <a:avLst/>
          </a:prstGeom>
        </p:spPr>
        <p:txBody>
          <a:bodyPr/>
          <a:lstStyle/>
          <a:p>
            <a:endParaRPr lang="sv-SE"/>
          </a:p>
        </p:txBody>
      </p:sp>
    </p:spTree>
    <p:extLst>
      <p:ext uri="{BB962C8B-B14F-4D97-AF65-F5344CB8AC3E}">
        <p14:creationId xmlns:p14="http://schemas.microsoft.com/office/powerpoint/2010/main" val="3815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hållssida text">
    <p:spTree>
      <p:nvGrpSpPr>
        <p:cNvPr id="1" name=""/>
        <p:cNvGrpSpPr/>
        <p:nvPr/>
      </p:nvGrpSpPr>
      <p:grpSpPr>
        <a:xfrm>
          <a:off x="0" y="0"/>
          <a:ext cx="0" cy="0"/>
          <a:chOff x="0" y="0"/>
          <a:chExt cx="0" cy="0"/>
        </a:xfrm>
      </p:grpSpPr>
      <p:sp>
        <p:nvSpPr>
          <p:cNvPr id="2" name="Title 1"/>
          <p:cNvSpPr>
            <a:spLocks noGrp="1"/>
          </p:cNvSpPr>
          <p:nvPr>
            <p:ph type="ctrTitle"/>
          </p:nvPr>
        </p:nvSpPr>
        <p:spPr>
          <a:xfrm>
            <a:off x="539754"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39750" y="2031208"/>
            <a:ext cx="6155794" cy="2788841"/>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Tree>
    <p:extLst>
      <p:ext uri="{BB962C8B-B14F-4D97-AF65-F5344CB8AC3E}">
        <p14:creationId xmlns:p14="http://schemas.microsoft.com/office/powerpoint/2010/main" val="2415046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A3DA368-0649-364A-A54A-AF2ACB6AB087}"/>
              </a:ext>
            </a:extLst>
          </p:cNvPr>
          <p:cNvSpPr/>
          <p:nvPr userDrawn="1"/>
        </p:nvSpPr>
        <p:spPr>
          <a:xfrm>
            <a:off x="0" y="0"/>
            <a:ext cx="9144000" cy="901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12" name="Bildobjekt 11">
            <a:extLst>
              <a:ext uri="{FF2B5EF4-FFF2-40B4-BE49-F238E27FC236}">
                <a16:creationId xmlns:a16="http://schemas.microsoft.com/office/drawing/2014/main" id="{82A8A6C1-D133-6640-8842-BC4348ECFAFF}"/>
              </a:ext>
            </a:extLst>
          </p:cNvPr>
          <p:cNvPicPr>
            <a:picLocks noChangeAspect="1"/>
          </p:cNvPicPr>
          <p:nvPr userDrawn="1"/>
        </p:nvPicPr>
        <p:blipFill>
          <a:blip r:embed="rId4"/>
          <a:stretch>
            <a:fillRect/>
          </a:stretch>
        </p:blipFill>
        <p:spPr>
          <a:xfrm>
            <a:off x="539750" y="274885"/>
            <a:ext cx="1558544" cy="485648"/>
          </a:xfrm>
          <a:prstGeom prst="rect">
            <a:avLst/>
          </a:prstGeom>
        </p:spPr>
      </p:pic>
      <p:pic>
        <p:nvPicPr>
          <p:cNvPr id="4" name="Bildobjekt 3">
            <a:extLst>
              <a:ext uri="{FF2B5EF4-FFF2-40B4-BE49-F238E27FC236}">
                <a16:creationId xmlns:a16="http://schemas.microsoft.com/office/drawing/2014/main" id="{4AA88D02-32E2-6D48-AD49-C923EA56ED7D}"/>
              </a:ext>
            </a:extLst>
          </p:cNvPr>
          <p:cNvPicPr>
            <a:picLocks noChangeAspect="1"/>
          </p:cNvPicPr>
          <p:nvPr userDrawn="1"/>
        </p:nvPicPr>
        <p:blipFill>
          <a:blip r:embed="rId5">
            <a:alphaModFix amt="50000"/>
          </a:blip>
          <a:stretch>
            <a:fillRect/>
          </a:stretch>
        </p:blipFill>
        <p:spPr>
          <a:xfrm>
            <a:off x="7401560" y="358959"/>
            <a:ext cx="1310640" cy="292608"/>
          </a:xfrm>
          <a:prstGeom prst="rect">
            <a:avLst/>
          </a:prstGeom>
        </p:spPr>
      </p:pic>
    </p:spTree>
    <p:extLst>
      <p:ext uri="{BB962C8B-B14F-4D97-AF65-F5344CB8AC3E}">
        <p14:creationId xmlns:p14="http://schemas.microsoft.com/office/powerpoint/2010/main" val="3887163806"/>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4" pos="340" userDrawn="1">
          <p15:clr>
            <a:srgbClr val="F26B43"/>
          </p15:clr>
        </p15:guide>
        <p15:guide id="5" orient="horz" pos="224" userDrawn="1">
          <p15:clr>
            <a:srgbClr val="F26B43"/>
          </p15:clr>
        </p15:guide>
        <p15:guide id="6" orient="horz" pos="3010" userDrawn="1">
          <p15:clr>
            <a:srgbClr val="F26B43"/>
          </p15:clr>
        </p15:guide>
        <p15:guide id="7" pos="54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79909DB4-AE38-2D40-9135-3F6B2C2A06A2}"/>
              </a:ext>
            </a:extLst>
          </p:cNvPr>
          <p:cNvSpPr>
            <a:spLocks noGrp="1"/>
          </p:cNvSpPr>
          <p:nvPr>
            <p:ph type="ctrTitle"/>
          </p:nvPr>
        </p:nvSpPr>
        <p:spPr/>
        <p:txBody>
          <a:bodyPr/>
          <a:lstStyle/>
          <a:p>
            <a:r>
              <a:rPr lang="sv-SE" sz="2400" dirty="0"/>
              <a:t>Statsbidrag för inköp av vissa läromedel 2023</a:t>
            </a:r>
          </a:p>
        </p:txBody>
      </p:sp>
      <p:sp>
        <p:nvSpPr>
          <p:cNvPr id="14" name="Platshållare för bild 13">
            <a:extLst>
              <a:ext uri="{FF2B5EF4-FFF2-40B4-BE49-F238E27FC236}">
                <a16:creationId xmlns:a16="http://schemas.microsoft.com/office/drawing/2014/main" id="{2653D7E3-F3F7-3C4B-BB6B-95A2BAD2F901}"/>
              </a:ext>
            </a:extLst>
          </p:cNvPr>
          <p:cNvSpPr>
            <a:spLocks noGrp="1"/>
          </p:cNvSpPr>
          <p:nvPr>
            <p:ph type="pic" sz="quarter" idx="11"/>
          </p:nvPr>
        </p:nvSpPr>
        <p:spPr>
          <a:xfrm>
            <a:off x="858588" y="2702826"/>
            <a:ext cx="3791618" cy="1626393"/>
          </a:xfrm>
        </p:spPr>
        <p:txBody>
          <a:bodyPr/>
          <a:lstStyle/>
          <a:p>
            <a:pPr marL="0" indent="0">
              <a:buNone/>
            </a:pPr>
            <a:r>
              <a:rPr lang="sv-SE" sz="1600" dirty="0"/>
              <a:t>Nytt statsbidrag som ska användas till inköp av vissa läromedel för att stärka elevernas tillgång till läromedel i förskoleklassen, grundskolan, anpassade grundskolan</a:t>
            </a:r>
          </a:p>
        </p:txBody>
      </p:sp>
      <p:pic>
        <p:nvPicPr>
          <p:cNvPr id="3" name="Bildobjekt 2">
            <a:extLst>
              <a:ext uri="{FF2B5EF4-FFF2-40B4-BE49-F238E27FC236}">
                <a16:creationId xmlns:a16="http://schemas.microsoft.com/office/drawing/2014/main" id="{B1568549-36BF-218A-D31F-2F03522F7A88}"/>
              </a:ext>
            </a:extLst>
          </p:cNvPr>
          <p:cNvPicPr>
            <a:picLocks noChangeAspect="1"/>
          </p:cNvPicPr>
          <p:nvPr/>
        </p:nvPicPr>
        <p:blipFill>
          <a:blip r:embed="rId2"/>
          <a:stretch>
            <a:fillRect/>
          </a:stretch>
        </p:blipFill>
        <p:spPr>
          <a:xfrm>
            <a:off x="5091918" y="2283224"/>
            <a:ext cx="2819400" cy="2028825"/>
          </a:xfrm>
          <a:prstGeom prst="rect">
            <a:avLst/>
          </a:prstGeom>
        </p:spPr>
      </p:pic>
    </p:spTree>
    <p:extLst>
      <p:ext uri="{BB962C8B-B14F-4D97-AF65-F5344CB8AC3E}">
        <p14:creationId xmlns:p14="http://schemas.microsoft.com/office/powerpoint/2010/main" val="307800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5F129DE-28D4-7045-A2A3-7B2EC165C170}"/>
              </a:ext>
            </a:extLst>
          </p:cNvPr>
          <p:cNvSpPr>
            <a:spLocks noGrp="1"/>
          </p:cNvSpPr>
          <p:nvPr>
            <p:ph type="ctrTitle"/>
          </p:nvPr>
        </p:nvSpPr>
        <p:spPr>
          <a:xfrm>
            <a:off x="539750" y="745062"/>
            <a:ext cx="7371563" cy="733868"/>
          </a:xfrm>
        </p:spPr>
        <p:txBody>
          <a:bodyPr/>
          <a:lstStyle/>
          <a:p>
            <a:r>
              <a:rPr lang="sv-SE" sz="2000" dirty="0"/>
              <a:t>Syfte och villkor</a:t>
            </a:r>
          </a:p>
        </p:txBody>
      </p:sp>
      <p:sp>
        <p:nvSpPr>
          <p:cNvPr id="5" name="Platshållare för text 4">
            <a:extLst>
              <a:ext uri="{FF2B5EF4-FFF2-40B4-BE49-F238E27FC236}">
                <a16:creationId xmlns:a16="http://schemas.microsoft.com/office/drawing/2014/main" id="{C111F29B-9D56-9345-B52D-9CE8525818F3}"/>
              </a:ext>
            </a:extLst>
          </p:cNvPr>
          <p:cNvSpPr>
            <a:spLocks noGrp="1"/>
          </p:cNvSpPr>
          <p:nvPr>
            <p:ph type="body" sz="quarter" idx="10"/>
          </p:nvPr>
        </p:nvSpPr>
        <p:spPr>
          <a:xfrm>
            <a:off x="539750" y="1748466"/>
            <a:ext cx="5470024" cy="2788841"/>
          </a:xfrm>
        </p:spPr>
        <p:txBody>
          <a:bodyPr/>
          <a:lstStyle/>
          <a:p>
            <a:r>
              <a:rPr lang="sv-SE" sz="1200" dirty="0"/>
              <a:t>Statsbidrag ska gå till att bekosta tryckta läroböcker som får ha digitala komponenter. Grunden är alltså alltid en fysisk lärobok och bidraget får därför inte användas till att bekosta renodlade digitala läromedel. </a:t>
            </a:r>
          </a:p>
          <a:p>
            <a:r>
              <a:rPr lang="sv-SE" sz="1200" dirty="0"/>
              <a:t>Bidraget får inte heller användas till läroböcker som är inköpta för skolbiblioteket eller till skönlitteratur då vi bedömer att dessa inte räknas till sådana läromedel. </a:t>
            </a:r>
          </a:p>
          <a:p>
            <a:r>
              <a:rPr lang="sv-SE" sz="1200" dirty="0"/>
              <a:t>Statsbidraget får bara användas till inköp av sådana läroböcker som är avsedda att användas i undervisningen. Övningsböcker och facit kan vara godkända, under förutsättning att de är direkt kopplade till en lärobok som används i undervisningen. </a:t>
            </a:r>
          </a:p>
          <a:p>
            <a:r>
              <a:rPr lang="sv-SE" sz="1200" dirty="0"/>
              <a:t>Bidraget kan även användas för inköp av lärarhandledningar, under förutsättning att de är direkt kopplade till en lärobok som används i undervisningen. </a:t>
            </a:r>
          </a:p>
        </p:txBody>
      </p:sp>
    </p:spTree>
    <p:extLst>
      <p:ext uri="{BB962C8B-B14F-4D97-AF65-F5344CB8AC3E}">
        <p14:creationId xmlns:p14="http://schemas.microsoft.com/office/powerpoint/2010/main" val="412413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B3F9AA-5AB0-79E0-C15E-9F0A9F5891B5}"/>
              </a:ext>
            </a:extLst>
          </p:cNvPr>
          <p:cNvSpPr>
            <a:spLocks noGrp="1"/>
          </p:cNvSpPr>
          <p:nvPr>
            <p:ph type="ctrTitle"/>
          </p:nvPr>
        </p:nvSpPr>
        <p:spPr>
          <a:xfrm>
            <a:off x="539754" y="1039807"/>
            <a:ext cx="7371563" cy="733868"/>
          </a:xfrm>
        </p:spPr>
        <p:txBody>
          <a:bodyPr/>
          <a:lstStyle/>
          <a:p>
            <a:r>
              <a:rPr lang="sv-SE" sz="2000" dirty="0"/>
              <a:t>Bidraget ska leda till ett ökat inköp av läromedel</a:t>
            </a:r>
          </a:p>
        </p:txBody>
      </p:sp>
      <p:sp>
        <p:nvSpPr>
          <p:cNvPr id="3" name="Platshållare för text 2">
            <a:extLst>
              <a:ext uri="{FF2B5EF4-FFF2-40B4-BE49-F238E27FC236}">
                <a16:creationId xmlns:a16="http://schemas.microsoft.com/office/drawing/2014/main" id="{359C8068-2FAF-614B-C160-921848593E11}"/>
              </a:ext>
            </a:extLst>
          </p:cNvPr>
          <p:cNvSpPr>
            <a:spLocks noGrp="1"/>
          </p:cNvSpPr>
          <p:nvPr>
            <p:ph type="body" sz="quarter" idx="10"/>
          </p:nvPr>
        </p:nvSpPr>
        <p:spPr>
          <a:xfrm>
            <a:off x="539751" y="2031208"/>
            <a:ext cx="4904538" cy="2788841"/>
          </a:xfrm>
        </p:spPr>
        <p:txBody>
          <a:bodyPr/>
          <a:lstStyle/>
          <a:p>
            <a:r>
              <a:rPr lang="sv-SE" sz="1200" dirty="0"/>
              <a:t>För att få statsbidrag ska ni under bidragsåret själva finansiera sådana läromedel som avses med bidraget motsvarande en genomsnittlig kostnad per elev som ni har haft de senaste tre åren för sådana läromedel. </a:t>
            </a:r>
          </a:p>
          <a:p>
            <a:r>
              <a:rPr lang="sv-SE" sz="1200" dirty="0"/>
              <a:t>Bidraget ska alltså inte leda till besparingar utan användas som utökade insatser till förmån för ökat inköp av förlagsproducerade läromedel. </a:t>
            </a:r>
          </a:p>
          <a:p>
            <a:r>
              <a:rPr lang="sv-SE" sz="1200" dirty="0"/>
              <a:t>Det innebär att ni inte har rätt till statsbidrag om er budget under 2023 för inköp av sådana läromedel som avses med bidraget utifrån samtliga skolenheter är lägre än er genomsnittliga kostnad per elev som ni har haft under de tre senaste åren.</a:t>
            </a:r>
          </a:p>
          <a:p>
            <a:r>
              <a:rPr lang="sv-SE" sz="1200" dirty="0"/>
              <a:t>Bidraget kan användas för kostnader för inköpta läromedel under perioden 1 januari–31 december aktuellt bidragsår. </a:t>
            </a:r>
          </a:p>
        </p:txBody>
      </p:sp>
      <p:pic>
        <p:nvPicPr>
          <p:cNvPr id="5" name="Bildobjekt 4">
            <a:extLst>
              <a:ext uri="{FF2B5EF4-FFF2-40B4-BE49-F238E27FC236}">
                <a16:creationId xmlns:a16="http://schemas.microsoft.com/office/drawing/2014/main" id="{6FD3697F-8262-EFFB-AB1B-B04B59EC2E53}"/>
              </a:ext>
            </a:extLst>
          </p:cNvPr>
          <p:cNvPicPr>
            <a:picLocks noChangeAspect="1"/>
          </p:cNvPicPr>
          <p:nvPr/>
        </p:nvPicPr>
        <p:blipFill>
          <a:blip r:embed="rId2"/>
          <a:stretch>
            <a:fillRect/>
          </a:stretch>
        </p:blipFill>
        <p:spPr>
          <a:xfrm>
            <a:off x="6196263" y="2017320"/>
            <a:ext cx="2575532" cy="2375491"/>
          </a:xfrm>
          <a:prstGeom prst="rect">
            <a:avLst/>
          </a:prstGeom>
        </p:spPr>
      </p:pic>
    </p:spTree>
    <p:extLst>
      <p:ext uri="{BB962C8B-B14F-4D97-AF65-F5344CB8AC3E}">
        <p14:creationId xmlns:p14="http://schemas.microsoft.com/office/powerpoint/2010/main" val="406185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05E36-E223-860C-27ED-CF4E07A176A9}"/>
              </a:ext>
            </a:extLst>
          </p:cNvPr>
          <p:cNvSpPr>
            <a:spLocks noGrp="1"/>
          </p:cNvSpPr>
          <p:nvPr>
            <p:ph type="ctrTitle"/>
          </p:nvPr>
        </p:nvSpPr>
        <p:spPr/>
        <p:txBody>
          <a:bodyPr/>
          <a:lstStyle/>
          <a:p>
            <a:r>
              <a:rPr lang="sv-SE" sz="2000" dirty="0"/>
              <a:t>Kontroll och uppföljning</a:t>
            </a:r>
          </a:p>
        </p:txBody>
      </p:sp>
      <p:sp>
        <p:nvSpPr>
          <p:cNvPr id="3" name="Platshållare för text 2">
            <a:extLst>
              <a:ext uri="{FF2B5EF4-FFF2-40B4-BE49-F238E27FC236}">
                <a16:creationId xmlns:a16="http://schemas.microsoft.com/office/drawing/2014/main" id="{2E67B8B9-B481-B6EE-ECC6-11D79C91EADB}"/>
              </a:ext>
            </a:extLst>
          </p:cNvPr>
          <p:cNvSpPr>
            <a:spLocks noGrp="1"/>
          </p:cNvSpPr>
          <p:nvPr>
            <p:ph type="body" sz="quarter" idx="10"/>
          </p:nvPr>
        </p:nvSpPr>
        <p:spPr>
          <a:xfrm>
            <a:off x="539750" y="2031208"/>
            <a:ext cx="5614403" cy="2788841"/>
          </a:xfrm>
        </p:spPr>
        <p:txBody>
          <a:bodyPr/>
          <a:lstStyle/>
          <a:p>
            <a:r>
              <a:rPr lang="sv-SE" sz="1400" dirty="0"/>
              <a:t>Det finns inget krav på att beviljat bidrag ska redovisas årligen i form av fasta redovisningstillfällen. </a:t>
            </a:r>
          </a:p>
          <a:p>
            <a:r>
              <a:rPr lang="sv-SE" sz="1400" dirty="0"/>
              <a:t>Däremot kan vi eller någon annan myndighet komma att följa upp hur statsbidraget har använts. </a:t>
            </a:r>
          </a:p>
          <a:p>
            <a:r>
              <a:rPr lang="sv-SE" sz="1400" dirty="0"/>
              <a:t>Om det sker en uppföljning är den som har tagit emot statsbidraget skyldig att lämna sådana uppgifter som begärs och medverka i den uppföljning och utvärdering av verksamheten som bestäms av oss eller av en annan myndighet som får i uppdrag att följa upp hur statsbidraget har använts.</a:t>
            </a:r>
          </a:p>
        </p:txBody>
      </p:sp>
    </p:spTree>
    <p:extLst>
      <p:ext uri="{BB962C8B-B14F-4D97-AF65-F5344CB8AC3E}">
        <p14:creationId xmlns:p14="http://schemas.microsoft.com/office/powerpoint/2010/main" val="74983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4E2E4D-07EB-12E2-8F3F-195E2A7A8537}"/>
              </a:ext>
            </a:extLst>
          </p:cNvPr>
          <p:cNvSpPr>
            <a:spLocks noGrp="1"/>
          </p:cNvSpPr>
          <p:nvPr>
            <p:ph type="ctrTitle"/>
          </p:nvPr>
        </p:nvSpPr>
        <p:spPr>
          <a:xfrm>
            <a:off x="633056" y="1132402"/>
            <a:ext cx="7371567" cy="308002"/>
          </a:xfrm>
        </p:spPr>
        <p:txBody>
          <a:bodyPr/>
          <a:lstStyle/>
          <a:p>
            <a:r>
              <a:rPr lang="sv-SE" sz="2000" dirty="0"/>
              <a:t>Läromedelsinköp</a:t>
            </a:r>
          </a:p>
        </p:txBody>
      </p:sp>
      <p:pic>
        <p:nvPicPr>
          <p:cNvPr id="5" name="Bildobjekt 4">
            <a:extLst>
              <a:ext uri="{FF2B5EF4-FFF2-40B4-BE49-F238E27FC236}">
                <a16:creationId xmlns:a16="http://schemas.microsoft.com/office/drawing/2014/main" id="{CCC622EE-D1CB-AB98-0BC3-C7883580A56A}"/>
              </a:ext>
            </a:extLst>
          </p:cNvPr>
          <p:cNvPicPr>
            <a:picLocks noChangeAspect="1"/>
          </p:cNvPicPr>
          <p:nvPr/>
        </p:nvPicPr>
        <p:blipFill>
          <a:blip r:embed="rId2"/>
          <a:stretch>
            <a:fillRect/>
          </a:stretch>
        </p:blipFill>
        <p:spPr>
          <a:xfrm>
            <a:off x="157195" y="1707516"/>
            <a:ext cx="6012863" cy="2788841"/>
          </a:xfrm>
          <a:prstGeom prst="rect">
            <a:avLst/>
          </a:prstGeom>
        </p:spPr>
      </p:pic>
      <p:pic>
        <p:nvPicPr>
          <p:cNvPr id="1026" name="Bildobjekt 1">
            <a:extLst>
              <a:ext uri="{FF2B5EF4-FFF2-40B4-BE49-F238E27FC236}">
                <a16:creationId xmlns:a16="http://schemas.microsoft.com/office/drawing/2014/main" id="{B5EE1383-6B1B-552E-CE05-63E4B81700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0058" y="2280454"/>
            <a:ext cx="26670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78330B49-1D3C-6B56-5849-06FABCA5B04B}"/>
              </a:ext>
            </a:extLst>
          </p:cNvPr>
          <p:cNvSpPr txBox="1"/>
          <p:nvPr/>
        </p:nvSpPr>
        <p:spPr>
          <a:xfrm>
            <a:off x="6307494" y="1903445"/>
            <a:ext cx="2313992" cy="276999"/>
          </a:xfrm>
          <a:prstGeom prst="rect">
            <a:avLst/>
          </a:prstGeom>
          <a:noFill/>
        </p:spPr>
        <p:txBody>
          <a:bodyPr wrap="square" rtlCol="0">
            <a:spAutoFit/>
          </a:bodyPr>
          <a:lstStyle/>
          <a:p>
            <a:r>
              <a:rPr lang="sv-SE" sz="1200" b="1" dirty="0"/>
              <a:t>Inköp/enhet</a:t>
            </a:r>
          </a:p>
        </p:txBody>
      </p:sp>
    </p:spTree>
    <p:extLst>
      <p:ext uri="{BB962C8B-B14F-4D97-AF65-F5344CB8AC3E}">
        <p14:creationId xmlns:p14="http://schemas.microsoft.com/office/powerpoint/2010/main" val="114579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BD83-D0F3-11F8-FE84-19F56E0E04F6}"/>
              </a:ext>
            </a:extLst>
          </p:cNvPr>
          <p:cNvSpPr>
            <a:spLocks noGrp="1"/>
          </p:cNvSpPr>
          <p:nvPr>
            <p:ph type="ctrTitle"/>
          </p:nvPr>
        </p:nvSpPr>
        <p:spPr/>
        <p:txBody>
          <a:bodyPr/>
          <a:lstStyle/>
          <a:p>
            <a:r>
              <a:rPr lang="sv-SE" sz="2000" dirty="0"/>
              <a:t>Fördelning av statsbidrag för inköp </a:t>
            </a:r>
            <a:r>
              <a:rPr lang="sv-SE" sz="2000"/>
              <a:t>av läromedel</a:t>
            </a:r>
            <a:endParaRPr lang="sv-SE" sz="2000" dirty="0"/>
          </a:p>
        </p:txBody>
      </p:sp>
      <p:sp>
        <p:nvSpPr>
          <p:cNvPr id="3" name="Platshållare för text 2">
            <a:extLst>
              <a:ext uri="{FF2B5EF4-FFF2-40B4-BE49-F238E27FC236}">
                <a16:creationId xmlns:a16="http://schemas.microsoft.com/office/drawing/2014/main" id="{3570B896-D7B4-8713-5361-DF859612CA50}"/>
              </a:ext>
            </a:extLst>
          </p:cNvPr>
          <p:cNvSpPr>
            <a:spLocks noGrp="1"/>
          </p:cNvSpPr>
          <p:nvPr>
            <p:ph type="body" sz="quarter" idx="10"/>
          </p:nvPr>
        </p:nvSpPr>
        <p:spPr/>
        <p:txBody>
          <a:bodyPr/>
          <a:lstStyle/>
          <a:p>
            <a:endParaRPr lang="sv-SE"/>
          </a:p>
        </p:txBody>
      </p:sp>
    </p:spTree>
    <p:extLst>
      <p:ext uri="{BB962C8B-B14F-4D97-AF65-F5344CB8AC3E}">
        <p14:creationId xmlns:p14="http://schemas.microsoft.com/office/powerpoint/2010/main" val="3766654473"/>
      </p:ext>
    </p:extLst>
  </p:cSld>
  <p:clrMapOvr>
    <a:masterClrMapping/>
  </p:clrMapOvr>
</p:sld>
</file>

<file path=ppt/theme/theme1.xml><?xml version="1.0" encoding="utf-8"?>
<a:theme xmlns:a="http://schemas.openxmlformats.org/drawingml/2006/main" name="Mellerud - Innehållssidor">
  <a:themeElements>
    <a:clrScheme name="Melleruds Kommun">
      <a:dk1>
        <a:srgbClr val="000000"/>
      </a:dk1>
      <a:lt1>
        <a:srgbClr val="FFFFFF"/>
      </a:lt1>
      <a:dk2>
        <a:srgbClr val="44546A"/>
      </a:dk2>
      <a:lt2>
        <a:srgbClr val="E7E6E6"/>
      </a:lt2>
      <a:accent1>
        <a:srgbClr val="005EB8"/>
      </a:accent1>
      <a:accent2>
        <a:srgbClr val="B8CCEA"/>
      </a:accent2>
      <a:accent3>
        <a:srgbClr val="003B5C"/>
      </a:accent3>
      <a:accent4>
        <a:srgbClr val="BE83A3"/>
      </a:accent4>
      <a:accent5>
        <a:srgbClr val="279989"/>
      </a:accent5>
      <a:accent6>
        <a:srgbClr val="75787B"/>
      </a:accent6>
      <a:hlink>
        <a:srgbClr val="F9413A"/>
      </a:hlink>
      <a:folHlink>
        <a:srgbClr val="FFC72C"/>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lerud_mall_1901" id="{468F1AB9-4C72-954B-A6ED-EA116CE2BA50}" vid="{4957BD17-FB95-A540-8127-C9C0B7382D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Mellerud</Template>
  <TotalTime>45</TotalTime>
  <Words>379</Words>
  <Application>Microsoft Office PowerPoint</Application>
  <PresentationFormat>Bildspel på skärmen (16:9)</PresentationFormat>
  <Paragraphs>19</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Tahoma</vt:lpstr>
      <vt:lpstr>Mellerud - Innehållssidor</vt:lpstr>
      <vt:lpstr>Statsbidrag för inköp av vissa läromedel 2023</vt:lpstr>
      <vt:lpstr>Syfte och villkor</vt:lpstr>
      <vt:lpstr>Bidraget ska leda till ett ökat inköp av läromedel</vt:lpstr>
      <vt:lpstr>Kontroll och uppföljning</vt:lpstr>
      <vt:lpstr>Läromedelsinköp</vt:lpstr>
      <vt:lpstr>Fördelning av statsbidrag för inköp av läromedel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Statsbidrag för inköp av vissa läromedel 2023</dc:title>
  <dc:creator>Anders Pettersson</dc:creator>
  <cp:lastModifiedBy>Anders Pettersson</cp:lastModifiedBy>
  <cp:revision>1</cp:revision>
  <dcterms:created xsi:type="dcterms:W3CDTF">2023-09-07T11:46:00Z</dcterms:created>
  <dcterms:modified xsi:type="dcterms:W3CDTF">2023-10-04T11:55:08Z</dcterms:modified>
</cp:coreProperties>
</file>