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0"/>
  </p:normalViewPr>
  <p:slideViewPr>
    <p:cSldViewPr snapToGrid="0" snapToObjects="1">
      <p:cViewPr varScale="1">
        <p:scale>
          <a:sx n="80" d="100"/>
          <a:sy n="80" d="100"/>
        </p:scale>
        <p:origin x="44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Öhberg" userId="cc5d7d5f-77f4-44a5-8ee4-8b113cbc5188" providerId="ADAL" clId="{16136BF8-843B-4809-BB23-F54D895374B9}"/>
    <pc:docChg chg="modSld">
      <pc:chgData name="Tomas Öhberg" userId="cc5d7d5f-77f4-44a5-8ee4-8b113cbc5188" providerId="ADAL" clId="{16136BF8-843B-4809-BB23-F54D895374B9}" dt="2023-05-22T06:57:52.579" v="65" actId="27918"/>
      <pc:docMkLst>
        <pc:docMk/>
      </pc:docMkLst>
      <pc:sldChg chg="modSp mod">
        <pc:chgData name="Tomas Öhberg" userId="cc5d7d5f-77f4-44a5-8ee4-8b113cbc5188" providerId="ADAL" clId="{16136BF8-843B-4809-BB23-F54D895374B9}" dt="2023-05-22T06:57:52.579" v="65" actId="27918"/>
        <pc:sldMkLst>
          <pc:docMk/>
          <pc:sldMk cId="3078004447" sldId="257"/>
        </pc:sldMkLst>
        <pc:spChg chg="mod">
          <ac:chgData name="Tomas Öhberg" userId="cc5d7d5f-77f4-44a5-8ee4-8b113cbc5188" providerId="ADAL" clId="{16136BF8-843B-4809-BB23-F54D895374B9}" dt="2023-05-17T11:53:24.766" v="27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  <pc:docChgLst>
    <pc:chgData name="Tomas Öhberg" userId="cc5d7d5f-77f4-44a5-8ee4-8b113cbc5188" providerId="ADAL" clId="{E224497A-26C0-4BC5-A5EA-33ADACC9D9A1}"/>
    <pc:docChg chg="modSld">
      <pc:chgData name="Tomas Öhberg" userId="cc5d7d5f-77f4-44a5-8ee4-8b113cbc5188" providerId="ADAL" clId="{E224497A-26C0-4BC5-A5EA-33ADACC9D9A1}" dt="2023-06-13T11:54:59.460" v="94" actId="27918"/>
      <pc:docMkLst>
        <pc:docMk/>
      </pc:docMkLst>
      <pc:sldChg chg="modSp mod">
        <pc:chgData name="Tomas Öhberg" userId="cc5d7d5f-77f4-44a5-8ee4-8b113cbc5188" providerId="ADAL" clId="{E224497A-26C0-4BC5-A5EA-33ADACC9D9A1}" dt="2023-06-13T11:54:59.460" v="94" actId="27918"/>
        <pc:sldMkLst>
          <pc:docMk/>
          <pc:sldMk cId="3078004447" sldId="257"/>
        </pc:sldMkLst>
        <pc:spChg chg="mod">
          <ac:chgData name="Tomas Öhberg" userId="cc5d7d5f-77f4-44a5-8ee4-8b113cbc5188" providerId="ADAL" clId="{E224497A-26C0-4BC5-A5EA-33ADACC9D9A1}" dt="2023-06-13T09:36:25.791" v="60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  <pc:docChgLst>
    <pc:chgData name="Tomas Öhberg" userId="cc5d7d5f-77f4-44a5-8ee4-8b113cbc5188" providerId="ADAL" clId="{51713E1B-D7FC-44FD-B39F-525B575EDC90}"/>
    <pc:docChg chg="modSld">
      <pc:chgData name="Tomas Öhberg" userId="cc5d7d5f-77f4-44a5-8ee4-8b113cbc5188" providerId="ADAL" clId="{51713E1B-D7FC-44FD-B39F-525B575EDC90}" dt="2023-09-05T12:29:23.624" v="61" actId="20577"/>
      <pc:docMkLst>
        <pc:docMk/>
      </pc:docMkLst>
      <pc:sldChg chg="modSp mod">
        <pc:chgData name="Tomas Öhberg" userId="cc5d7d5f-77f4-44a5-8ee4-8b113cbc5188" providerId="ADAL" clId="{51713E1B-D7FC-44FD-B39F-525B575EDC90}" dt="2023-09-05T12:29:23.624" v="61" actId="20577"/>
        <pc:sldMkLst>
          <pc:docMk/>
          <pc:sldMk cId="3078004447" sldId="257"/>
        </pc:sldMkLst>
        <pc:spChg chg="mod">
          <ac:chgData name="Tomas Öhberg" userId="cc5d7d5f-77f4-44a5-8ee4-8b113cbc5188" providerId="ADAL" clId="{51713E1B-D7FC-44FD-B39F-525B575EDC90}" dt="2023-09-05T12:29:23.624" v="61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  <pc:docChgLst>
    <pc:chgData name="Tomas Öhberg" userId="cc5d7d5f-77f4-44a5-8ee4-8b113cbc5188" providerId="ADAL" clId="{B484DD63-87ED-44DC-A70B-1B9DEF0158BF}"/>
    <pc:docChg chg="modSld">
      <pc:chgData name="Tomas Öhberg" userId="cc5d7d5f-77f4-44a5-8ee4-8b113cbc5188" providerId="ADAL" clId="{B484DD63-87ED-44DC-A70B-1B9DEF0158BF}" dt="2023-12-04T10:03:20.552" v="76" actId="20577"/>
      <pc:docMkLst>
        <pc:docMk/>
      </pc:docMkLst>
      <pc:sldChg chg="modSp mod modNotesTx">
        <pc:chgData name="Tomas Öhberg" userId="cc5d7d5f-77f4-44a5-8ee4-8b113cbc5188" providerId="ADAL" clId="{B484DD63-87ED-44DC-A70B-1B9DEF0158BF}" dt="2023-12-04T10:03:20.552" v="76" actId="20577"/>
        <pc:sldMkLst>
          <pc:docMk/>
          <pc:sldMk cId="3078004447" sldId="257"/>
        </pc:sldMkLst>
        <pc:spChg chg="mod">
          <ac:chgData name="Tomas Öhberg" userId="cc5d7d5f-77f4-44a5-8ee4-8b113cbc5188" providerId="ADAL" clId="{B484DD63-87ED-44DC-A70B-1B9DEF0158BF}" dt="2023-12-04T10:01:00.352" v="48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Blad1!$B$2:$B$62</c:f>
              <c:numCache>
                <c:formatCode>General</c:formatCode>
                <c:ptCount val="45"/>
                <c:pt idx="0">
                  <c:v>1.9</c:v>
                </c:pt>
                <c:pt idx="1">
                  <c:v>2.69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1.95</c:v>
                </c:pt>
                <c:pt idx="5">
                  <c:v>2.21</c:v>
                </c:pt>
                <c:pt idx="8">
                  <c:v>3.25</c:v>
                </c:pt>
                <c:pt idx="9">
                  <c:v>4.74</c:v>
                </c:pt>
                <c:pt idx="10">
                  <c:v>3.26</c:v>
                </c:pt>
                <c:pt idx="11">
                  <c:v>3.22</c:v>
                </c:pt>
                <c:pt idx="12">
                  <c:v>2.4500000000000002</c:v>
                </c:pt>
                <c:pt idx="13">
                  <c:v>2.83</c:v>
                </c:pt>
                <c:pt idx="16">
                  <c:v>3.39</c:v>
                </c:pt>
                <c:pt idx="17">
                  <c:v>4.37</c:v>
                </c:pt>
                <c:pt idx="18">
                  <c:v>4.53</c:v>
                </c:pt>
                <c:pt idx="19">
                  <c:v>4.42</c:v>
                </c:pt>
                <c:pt idx="20">
                  <c:v>2.78</c:v>
                </c:pt>
                <c:pt idx="21">
                  <c:v>2.9</c:v>
                </c:pt>
                <c:pt idx="24">
                  <c:v>3.64</c:v>
                </c:pt>
                <c:pt idx="25">
                  <c:v>5.0199999999999996</c:v>
                </c:pt>
                <c:pt idx="26">
                  <c:v>4.58</c:v>
                </c:pt>
                <c:pt idx="27">
                  <c:v>4.95</c:v>
                </c:pt>
                <c:pt idx="28">
                  <c:v>3.31</c:v>
                </c:pt>
                <c:pt idx="29">
                  <c:v>3.41</c:v>
                </c:pt>
                <c:pt idx="32">
                  <c:v>3.41</c:v>
                </c:pt>
                <c:pt idx="33">
                  <c:v>4.5999999999999996</c:v>
                </c:pt>
                <c:pt idx="34">
                  <c:v>4.2699999999999996</c:v>
                </c:pt>
                <c:pt idx="35">
                  <c:v>4.42</c:v>
                </c:pt>
                <c:pt idx="36">
                  <c:v>2.93</c:v>
                </c:pt>
                <c:pt idx="37">
                  <c:v>3.07</c:v>
                </c:pt>
                <c:pt idx="38">
                  <c:v>2.7</c:v>
                </c:pt>
                <c:pt idx="39">
                  <c:v>2.67</c:v>
                </c:pt>
                <c:pt idx="40">
                  <c:v>2.48</c:v>
                </c:pt>
                <c:pt idx="41">
                  <c:v>2.39</c:v>
                </c:pt>
                <c:pt idx="42">
                  <c:v>2.38</c:v>
                </c:pt>
                <c:pt idx="43">
                  <c:v>2.25</c:v>
                </c:pt>
                <c:pt idx="44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B-485C-B27B-6084FFBFBF3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Blad1!$C$2:$C$62</c:f>
              <c:numCache>
                <c:formatCode>General</c:formatCode>
                <c:ptCount val="45"/>
                <c:pt idx="0">
                  <c:v>1.29</c:v>
                </c:pt>
                <c:pt idx="1">
                  <c:v>1.36</c:v>
                </c:pt>
                <c:pt idx="2">
                  <c:v>1.37</c:v>
                </c:pt>
                <c:pt idx="3">
                  <c:v>0.25</c:v>
                </c:pt>
                <c:pt idx="4">
                  <c:v>0.13</c:v>
                </c:pt>
                <c:pt idx="5">
                  <c:v>1.03</c:v>
                </c:pt>
                <c:pt idx="8">
                  <c:v>1.38</c:v>
                </c:pt>
                <c:pt idx="9">
                  <c:v>0.87</c:v>
                </c:pt>
                <c:pt idx="10">
                  <c:v>1.43</c:v>
                </c:pt>
                <c:pt idx="11">
                  <c:v>0.72</c:v>
                </c:pt>
                <c:pt idx="12">
                  <c:v>1.48</c:v>
                </c:pt>
                <c:pt idx="13">
                  <c:v>1.34</c:v>
                </c:pt>
                <c:pt idx="16">
                  <c:v>0.99</c:v>
                </c:pt>
                <c:pt idx="17">
                  <c:v>0.82</c:v>
                </c:pt>
                <c:pt idx="18">
                  <c:v>1.23</c:v>
                </c:pt>
                <c:pt idx="19">
                  <c:v>1.62</c:v>
                </c:pt>
                <c:pt idx="20">
                  <c:v>0.87</c:v>
                </c:pt>
                <c:pt idx="21">
                  <c:v>1.17</c:v>
                </c:pt>
                <c:pt idx="24">
                  <c:v>1.35</c:v>
                </c:pt>
                <c:pt idx="25">
                  <c:v>1.5</c:v>
                </c:pt>
                <c:pt idx="26">
                  <c:v>1.98</c:v>
                </c:pt>
                <c:pt idx="27">
                  <c:v>1.85</c:v>
                </c:pt>
                <c:pt idx="28">
                  <c:v>1.9</c:v>
                </c:pt>
                <c:pt idx="29">
                  <c:v>1.67</c:v>
                </c:pt>
                <c:pt idx="32">
                  <c:v>1.23</c:v>
                </c:pt>
                <c:pt idx="33">
                  <c:v>1.2</c:v>
                </c:pt>
                <c:pt idx="34">
                  <c:v>1.61</c:v>
                </c:pt>
                <c:pt idx="35">
                  <c:v>1.55</c:v>
                </c:pt>
                <c:pt idx="36">
                  <c:v>1.36</c:v>
                </c:pt>
                <c:pt idx="37">
                  <c:v>1.4</c:v>
                </c:pt>
                <c:pt idx="38">
                  <c:v>1.3</c:v>
                </c:pt>
                <c:pt idx="39">
                  <c:v>1.87</c:v>
                </c:pt>
                <c:pt idx="40">
                  <c:v>1.48</c:v>
                </c:pt>
                <c:pt idx="41">
                  <c:v>1.75</c:v>
                </c:pt>
                <c:pt idx="42">
                  <c:v>1.56</c:v>
                </c:pt>
                <c:pt idx="43">
                  <c:v>1.37</c:v>
                </c:pt>
                <c:pt idx="44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B-485C-B27B-6084FFBFBF3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Blad1!$D$2:$D$62</c:f>
              <c:numCache>
                <c:formatCode>General</c:formatCode>
                <c:ptCount val="45"/>
                <c:pt idx="0">
                  <c:v>1.1599999999999999</c:v>
                </c:pt>
                <c:pt idx="1">
                  <c:v>1.1000000000000001</c:v>
                </c:pt>
                <c:pt idx="2">
                  <c:v>0.25</c:v>
                </c:pt>
                <c:pt idx="4">
                  <c:v>7.0000000000000007E-2</c:v>
                </c:pt>
                <c:pt idx="5">
                  <c:v>0.49</c:v>
                </c:pt>
                <c:pt idx="8">
                  <c:v>0.79</c:v>
                </c:pt>
                <c:pt idx="9">
                  <c:v>0.11</c:v>
                </c:pt>
                <c:pt idx="10">
                  <c:v>0.91</c:v>
                </c:pt>
                <c:pt idx="12">
                  <c:v>0.72</c:v>
                </c:pt>
                <c:pt idx="13">
                  <c:v>0.71</c:v>
                </c:pt>
                <c:pt idx="16">
                  <c:v>1.01</c:v>
                </c:pt>
                <c:pt idx="17">
                  <c:v>1.1100000000000001</c:v>
                </c:pt>
                <c:pt idx="18">
                  <c:v>1.0900000000000001</c:v>
                </c:pt>
                <c:pt idx="19">
                  <c:v>0.8</c:v>
                </c:pt>
                <c:pt idx="20">
                  <c:v>0.75</c:v>
                </c:pt>
                <c:pt idx="21">
                  <c:v>0.88</c:v>
                </c:pt>
                <c:pt idx="24">
                  <c:v>0.69</c:v>
                </c:pt>
                <c:pt idx="25">
                  <c:v>1.1399999999999999</c:v>
                </c:pt>
                <c:pt idx="26">
                  <c:v>1.88</c:v>
                </c:pt>
                <c:pt idx="27">
                  <c:v>1.44</c:v>
                </c:pt>
                <c:pt idx="28">
                  <c:v>1.47</c:v>
                </c:pt>
                <c:pt idx="29">
                  <c:v>1.31</c:v>
                </c:pt>
                <c:pt idx="32">
                  <c:v>0.83</c:v>
                </c:pt>
                <c:pt idx="33">
                  <c:v>1.1000000000000001</c:v>
                </c:pt>
                <c:pt idx="34">
                  <c:v>1.39</c:v>
                </c:pt>
                <c:pt idx="35">
                  <c:v>0.98</c:v>
                </c:pt>
                <c:pt idx="36">
                  <c:v>1.03</c:v>
                </c:pt>
                <c:pt idx="37">
                  <c:v>1.03</c:v>
                </c:pt>
                <c:pt idx="38">
                  <c:v>2.12</c:v>
                </c:pt>
                <c:pt idx="39">
                  <c:v>2.59</c:v>
                </c:pt>
                <c:pt idx="40">
                  <c:v>2.73</c:v>
                </c:pt>
                <c:pt idx="41">
                  <c:v>3.14</c:v>
                </c:pt>
                <c:pt idx="42">
                  <c:v>2.2999999999999998</c:v>
                </c:pt>
                <c:pt idx="43">
                  <c:v>2.74</c:v>
                </c:pt>
                <c:pt idx="4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B-485C-B27B-6084FFBFBF3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Blad1!$E$2:$E$62</c:f>
              <c:numCache>
                <c:formatCode>General</c:formatCode>
                <c:ptCount val="45"/>
                <c:pt idx="5">
                  <c:v>0.83</c:v>
                </c:pt>
                <c:pt idx="16">
                  <c:v>0.8</c:v>
                </c:pt>
                <c:pt idx="17">
                  <c:v>0.42</c:v>
                </c:pt>
                <c:pt idx="18">
                  <c:v>0.27</c:v>
                </c:pt>
                <c:pt idx="19">
                  <c:v>0.25</c:v>
                </c:pt>
                <c:pt idx="20">
                  <c:v>0.31</c:v>
                </c:pt>
                <c:pt idx="21">
                  <c:v>0.32</c:v>
                </c:pt>
                <c:pt idx="24">
                  <c:v>0.71</c:v>
                </c:pt>
                <c:pt idx="25">
                  <c:v>0.64</c:v>
                </c:pt>
                <c:pt idx="26">
                  <c:v>0.33</c:v>
                </c:pt>
                <c:pt idx="27">
                  <c:v>0.41</c:v>
                </c:pt>
                <c:pt idx="28">
                  <c:v>0.71</c:v>
                </c:pt>
                <c:pt idx="29">
                  <c:v>0.84</c:v>
                </c:pt>
                <c:pt idx="32">
                  <c:v>0.61</c:v>
                </c:pt>
                <c:pt idx="33">
                  <c:v>0.34</c:v>
                </c:pt>
                <c:pt idx="34">
                  <c:v>0.25</c:v>
                </c:pt>
                <c:pt idx="35">
                  <c:v>0.28999999999999998</c:v>
                </c:pt>
                <c:pt idx="36">
                  <c:v>0.43</c:v>
                </c:pt>
                <c:pt idx="37">
                  <c:v>0.56000000000000005</c:v>
                </c:pt>
                <c:pt idx="38">
                  <c:v>0.56999999999999995</c:v>
                </c:pt>
                <c:pt idx="39">
                  <c:v>0.65</c:v>
                </c:pt>
                <c:pt idx="40">
                  <c:v>0.56000000000000005</c:v>
                </c:pt>
                <c:pt idx="41">
                  <c:v>0.45</c:v>
                </c:pt>
                <c:pt idx="42">
                  <c:v>0.38</c:v>
                </c:pt>
                <c:pt idx="43">
                  <c:v>0.03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B-485C-B27B-6084FFBFB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9391744"/>
        <c:axId val="269393280"/>
      </c:barChart>
      <c:catAx>
        <c:axId val="2693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269393280"/>
        <c:crosses val="autoZero"/>
        <c:auto val="1"/>
        <c:lblAlgn val="ctr"/>
        <c:lblOffset val="100"/>
        <c:noMultiLvlLbl val="0"/>
      </c:catAx>
      <c:valAx>
        <c:axId val="2693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91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2023-12-04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Kun</a:t>
            </a:r>
            <a:r>
              <a:rPr lang="sv-SE" dirty="0"/>
              <a:t> 6,19. </a:t>
            </a:r>
            <a:r>
              <a:rPr lang="sv-SE" dirty="0" err="1"/>
              <a:t>Soc</a:t>
            </a:r>
            <a:r>
              <a:rPr lang="sv-SE" dirty="0"/>
              <a:t> 6,38. </a:t>
            </a:r>
            <a:r>
              <a:rPr lang="sv-SE" dirty="0" err="1"/>
              <a:t>tot</a:t>
            </a:r>
            <a:r>
              <a:rPr lang="sv-SE"/>
              <a:t> 6,08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53BCB-DF69-7640-B488-83211524CE3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2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Sjukfrånvaro i % Förvaltningsvis 2023.  7 788 356 kr (tom okt)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19A96A7-6048-47C0-996E-C459F7F08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33387"/>
              </p:ext>
            </p:extLst>
          </p:nvPr>
        </p:nvGraphicFramePr>
        <p:xfrm>
          <a:off x="286186" y="1035428"/>
          <a:ext cx="8571628" cy="377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D5FF73DC4A0946BD6CB448DFD7C404" ma:contentTypeVersion="11" ma:contentTypeDescription="Skapa ett nytt dokument." ma:contentTypeScope="" ma:versionID="1b876e0abf5589c9acf30201520a85e6">
  <xsd:schema xmlns:xsd="http://www.w3.org/2001/XMLSchema" xmlns:xs="http://www.w3.org/2001/XMLSchema" xmlns:p="http://schemas.microsoft.com/office/2006/metadata/properties" xmlns:ns3="69513bfa-668e-4869-9a63-7c73c96923d7" xmlns:ns4="af356e77-5319-42e6-b324-b7399fe675c9" targetNamespace="http://schemas.microsoft.com/office/2006/metadata/properties" ma:root="true" ma:fieldsID="07cbcc6a6b263033f2e4f00ec59810fd" ns3:_="" ns4:_="">
    <xsd:import namespace="69513bfa-668e-4869-9a63-7c73c96923d7"/>
    <xsd:import namespace="af356e77-5319-42e6-b324-b7399fe675c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13bfa-668e-4869-9a63-7c73c96923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56e77-5319-42e6-b324-b7399fe675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B0AAAC-CCA4-4257-900D-97ECD13F42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42ADC-FE90-46CD-BD3A-5CF42DD673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7E06DB-A704-496B-8037-937A81224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513bfa-668e-4869-9a63-7c73c96923d7"/>
    <ds:schemaRef ds:uri="af356e77-5319-42e6-b324-b7399fe67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1402</TotalTime>
  <Words>26</Words>
  <Application>Microsoft Office PowerPoint</Application>
  <PresentationFormat>Bildspel på skärmen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Mellerud - Innehållssidor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 Öhberg</dc:creator>
  <cp:lastModifiedBy>Tomas Öhberg</cp:lastModifiedBy>
  <cp:revision>54</cp:revision>
  <dcterms:created xsi:type="dcterms:W3CDTF">2019-05-21T08:21:45Z</dcterms:created>
  <dcterms:modified xsi:type="dcterms:W3CDTF">2023-12-04T10:03:23Z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0x01010038D5FF73DC4A0946BD6CB448DFD7C404</vt:lpwstr>
  </property>
</Properties>
</file>