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sldIdLst>
    <p:sldId id="257" r:id="rId2"/>
    <p:sldId id="262" r:id="rId3"/>
    <p:sldId id="260" r:id="rId4"/>
    <p:sldId id="261" r:id="rId5"/>
    <p:sldId id="263" r:id="rId6"/>
    <p:sldId id="265" r:id="rId7"/>
    <p:sldId id="266" r:id="rId8"/>
    <p:sldId id="258" r:id="rId9"/>
    <p:sldId id="267" r:id="rId10"/>
    <p:sldId id="268" r:id="rId1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0"/>
  </p:normalViewPr>
  <p:slideViewPr>
    <p:cSldViewPr snapToGrid="0" snapToObjects="1">
      <p:cViewPr varScale="1">
        <p:scale>
          <a:sx n="159" d="100"/>
          <a:sy n="159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ettersson" userId="98a05a5a-1c6c-46e4-b4b4-336f27099915" providerId="ADAL" clId="{FC30CF43-935F-4173-8D8D-0B50DF79715D}"/>
    <pc:docChg chg="undo custSel modSld">
      <pc:chgData name="Anders Pettersson" userId="98a05a5a-1c6c-46e4-b4b4-336f27099915" providerId="ADAL" clId="{FC30CF43-935F-4173-8D8D-0B50DF79715D}" dt="2023-12-11T13:09:01.412" v="280" actId="20577"/>
      <pc:docMkLst>
        <pc:docMk/>
      </pc:docMkLst>
      <pc:sldChg chg="modSp mod">
        <pc:chgData name="Anders Pettersson" userId="98a05a5a-1c6c-46e4-b4b4-336f27099915" providerId="ADAL" clId="{FC30CF43-935F-4173-8D8D-0B50DF79715D}" dt="2023-12-11T13:09:01.412" v="280" actId="20577"/>
        <pc:sldMkLst>
          <pc:docMk/>
          <pc:sldMk cId="4124134343" sldId="258"/>
        </pc:sldMkLst>
        <pc:spChg chg="mod">
          <ac:chgData name="Anders Pettersson" userId="98a05a5a-1c6c-46e4-b4b4-336f27099915" providerId="ADAL" clId="{FC30CF43-935F-4173-8D8D-0B50DF79715D}" dt="2023-12-11T13:08:41.168" v="109" actId="113"/>
          <ac:spMkLst>
            <pc:docMk/>
            <pc:sldMk cId="4124134343" sldId="258"/>
            <ac:spMk id="4" creationId="{C5F129DE-28D4-7045-A2A3-7B2EC165C170}"/>
          </ac:spMkLst>
        </pc:spChg>
        <pc:spChg chg="mod">
          <ac:chgData name="Anders Pettersson" userId="98a05a5a-1c6c-46e4-b4b4-336f27099915" providerId="ADAL" clId="{FC30CF43-935F-4173-8D8D-0B50DF79715D}" dt="2023-12-11T13:09:01.412" v="280" actId="20577"/>
          <ac:spMkLst>
            <pc:docMk/>
            <pc:sldMk cId="4124134343" sldId="258"/>
            <ac:spMk id="5" creationId="{C111F29B-9D56-9345-B52D-9CE8525818F3}"/>
          </ac:spMkLst>
        </pc:spChg>
      </pc:sldChg>
    </pc:docChg>
  </pc:docChgLst>
  <pc:docChgLst>
    <pc:chgData name="Anders Pettersson" userId="98a05a5a-1c6c-46e4-b4b4-336f27099915" providerId="ADAL" clId="{2AB59EF5-56DC-4C48-B9CD-BE824F695085}"/>
    <pc:docChg chg="undo custSel addSld delSld modSld sldOrd delMainMaster">
      <pc:chgData name="Anders Pettersson" userId="98a05a5a-1c6c-46e4-b4b4-336f27099915" providerId="ADAL" clId="{2AB59EF5-56DC-4C48-B9CD-BE824F695085}" dt="2023-12-13T10:54:27.135" v="1600" actId="6549"/>
      <pc:docMkLst>
        <pc:docMk/>
      </pc:docMkLst>
      <pc:sldChg chg="del">
        <pc:chgData name="Anders Pettersson" userId="98a05a5a-1c6c-46e4-b4b4-336f27099915" providerId="ADAL" clId="{2AB59EF5-56DC-4C48-B9CD-BE824F695085}" dt="2023-12-06T10:17:29.406" v="0" actId="47"/>
        <pc:sldMkLst>
          <pc:docMk/>
          <pc:sldMk cId="2432260173" sldId="256"/>
        </pc:sldMkLst>
      </pc:sldChg>
      <pc:sldChg chg="addSp delSp modSp mod modAnim">
        <pc:chgData name="Anders Pettersson" userId="98a05a5a-1c6c-46e4-b4b4-336f27099915" providerId="ADAL" clId="{2AB59EF5-56DC-4C48-B9CD-BE824F695085}" dt="2023-12-13T10:11:02.135" v="1318"/>
        <pc:sldMkLst>
          <pc:docMk/>
          <pc:sldMk cId="3078004447" sldId="257"/>
        </pc:sldMkLst>
        <pc:spChg chg="mod">
          <ac:chgData name="Anders Pettersson" userId="98a05a5a-1c6c-46e4-b4b4-336f27099915" providerId="ADAL" clId="{2AB59EF5-56DC-4C48-B9CD-BE824F695085}" dt="2023-12-13T10:01:56.446" v="1123" actId="1076"/>
          <ac:spMkLst>
            <pc:docMk/>
            <pc:sldMk cId="3078004447" sldId="257"/>
            <ac:spMk id="12" creationId="{79909DB4-AE38-2D40-9135-3F6B2C2A06A2}"/>
          </ac:spMkLst>
        </pc:spChg>
        <pc:spChg chg="del mod">
          <ac:chgData name="Anders Pettersson" userId="98a05a5a-1c6c-46e4-b4b4-336f27099915" providerId="ADAL" clId="{2AB59EF5-56DC-4C48-B9CD-BE824F695085}" dt="2023-12-06T11:27:39.135" v="117" actId="478"/>
          <ac:spMkLst>
            <pc:docMk/>
            <pc:sldMk cId="3078004447" sldId="257"/>
            <ac:spMk id="13" creationId="{ACE0BE34-518B-7946-9F9D-E80A039A45F8}"/>
          </ac:spMkLst>
        </pc:spChg>
        <pc:spChg chg="mod">
          <ac:chgData name="Anders Pettersson" userId="98a05a5a-1c6c-46e4-b4b4-336f27099915" providerId="ADAL" clId="{2AB59EF5-56DC-4C48-B9CD-BE824F695085}" dt="2023-12-13T10:08:37.753" v="1310" actId="6549"/>
          <ac:spMkLst>
            <pc:docMk/>
            <pc:sldMk cId="3078004447" sldId="257"/>
            <ac:spMk id="14" creationId="{2653D7E3-F3F7-3C4B-BB6B-95A2BAD2F901}"/>
          </ac:spMkLst>
        </pc:spChg>
        <pc:picChg chg="add mod">
          <ac:chgData name="Anders Pettersson" userId="98a05a5a-1c6c-46e4-b4b4-336f27099915" providerId="ADAL" clId="{2AB59EF5-56DC-4C48-B9CD-BE824F695085}" dt="2023-12-13T10:09:24.397" v="1312" actId="1076"/>
          <ac:picMkLst>
            <pc:docMk/>
            <pc:sldMk cId="3078004447" sldId="257"/>
            <ac:picMk id="3" creationId="{7170F42E-F854-A45A-9F36-882FA781C388}"/>
          </ac:picMkLst>
        </pc:picChg>
      </pc:sldChg>
      <pc:sldChg chg="addSp delSp modSp mod ord modAnim">
        <pc:chgData name="Anders Pettersson" userId="98a05a5a-1c6c-46e4-b4b4-336f27099915" providerId="ADAL" clId="{2AB59EF5-56DC-4C48-B9CD-BE824F695085}" dt="2023-12-13T10:00:53.434" v="1121"/>
        <pc:sldMkLst>
          <pc:docMk/>
          <pc:sldMk cId="4124134343" sldId="258"/>
        </pc:sldMkLst>
        <pc:spChg chg="add del mod">
          <ac:chgData name="Anders Pettersson" userId="98a05a5a-1c6c-46e4-b4b4-336f27099915" providerId="ADAL" clId="{2AB59EF5-56DC-4C48-B9CD-BE824F695085}" dt="2023-12-12T11:18:16.892" v="734" actId="478"/>
          <ac:spMkLst>
            <pc:docMk/>
            <pc:sldMk cId="4124134343" sldId="258"/>
            <ac:spMk id="3" creationId="{9079ACEA-E36B-6177-5C10-790D8E64CC10}"/>
          </ac:spMkLst>
        </pc:spChg>
        <pc:spChg chg="del mod">
          <ac:chgData name="Anders Pettersson" userId="98a05a5a-1c6c-46e4-b4b4-336f27099915" providerId="ADAL" clId="{2AB59EF5-56DC-4C48-B9CD-BE824F695085}" dt="2023-12-12T11:18:11.961" v="732" actId="478"/>
          <ac:spMkLst>
            <pc:docMk/>
            <pc:sldMk cId="4124134343" sldId="258"/>
            <ac:spMk id="4" creationId="{C5F129DE-28D4-7045-A2A3-7B2EC165C170}"/>
          </ac:spMkLst>
        </pc:spChg>
        <pc:spChg chg="mod">
          <ac:chgData name="Anders Pettersson" userId="98a05a5a-1c6c-46e4-b4b4-336f27099915" providerId="ADAL" clId="{2AB59EF5-56DC-4C48-B9CD-BE824F695085}" dt="2023-12-13T09:50:55.283" v="1081" actId="1076"/>
          <ac:spMkLst>
            <pc:docMk/>
            <pc:sldMk cId="4124134343" sldId="258"/>
            <ac:spMk id="5" creationId="{C111F29B-9D56-9345-B52D-9CE8525818F3}"/>
          </ac:spMkLst>
        </pc:spChg>
        <pc:spChg chg="add mod">
          <ac:chgData name="Anders Pettersson" userId="98a05a5a-1c6c-46e4-b4b4-336f27099915" providerId="ADAL" clId="{2AB59EF5-56DC-4C48-B9CD-BE824F695085}" dt="2023-12-13T09:51:00.409" v="1082" actId="1076"/>
          <ac:spMkLst>
            <pc:docMk/>
            <pc:sldMk cId="4124134343" sldId="258"/>
            <ac:spMk id="7" creationId="{5770B157-CBC6-ECE0-117A-1048B828E5B6}"/>
          </ac:spMkLst>
        </pc:spChg>
        <pc:picChg chg="add mod">
          <ac:chgData name="Anders Pettersson" userId="98a05a5a-1c6c-46e4-b4b4-336f27099915" providerId="ADAL" clId="{2AB59EF5-56DC-4C48-B9CD-BE824F695085}" dt="2023-12-13T09:51:09.309" v="1084" actId="1076"/>
          <ac:picMkLst>
            <pc:docMk/>
            <pc:sldMk cId="4124134343" sldId="258"/>
            <ac:picMk id="3" creationId="{8C1CDEBF-BC00-4B74-AD6E-98212E97885E}"/>
          </ac:picMkLst>
        </pc:picChg>
        <pc:picChg chg="add del mod">
          <ac:chgData name="Anders Pettersson" userId="98a05a5a-1c6c-46e4-b4b4-336f27099915" providerId="ADAL" clId="{2AB59EF5-56DC-4C48-B9CD-BE824F695085}" dt="2023-12-13T09:50:32.912" v="1076" actId="478"/>
          <ac:picMkLst>
            <pc:docMk/>
            <pc:sldMk cId="4124134343" sldId="258"/>
            <ac:picMk id="9" creationId="{3BDAC284-0191-2F3A-DAC4-3B21BE0C4F64}"/>
          </ac:picMkLst>
        </pc:picChg>
        <pc:picChg chg="add del mod">
          <ac:chgData name="Anders Pettersson" userId="98a05a5a-1c6c-46e4-b4b4-336f27099915" providerId="ADAL" clId="{2AB59EF5-56DC-4C48-B9CD-BE824F695085}" dt="2023-12-13T09:50:35.038" v="1077" actId="478"/>
          <ac:picMkLst>
            <pc:docMk/>
            <pc:sldMk cId="4124134343" sldId="258"/>
            <ac:picMk id="11" creationId="{20B53273-06E2-43C6-4AE2-7CB864E1D49B}"/>
          </ac:picMkLst>
        </pc:picChg>
      </pc:sldChg>
      <pc:sldChg chg="del">
        <pc:chgData name="Anders Pettersson" userId="98a05a5a-1c6c-46e4-b4b4-336f27099915" providerId="ADAL" clId="{2AB59EF5-56DC-4C48-B9CD-BE824F695085}" dt="2023-12-06T14:49:10.729" v="727" actId="47"/>
        <pc:sldMkLst>
          <pc:docMk/>
          <pc:sldMk cId="4204116447" sldId="259"/>
        </pc:sldMkLst>
      </pc:sldChg>
      <pc:sldChg chg="addSp delSp modSp mod">
        <pc:chgData name="Anders Pettersson" userId="98a05a5a-1c6c-46e4-b4b4-336f27099915" providerId="ADAL" clId="{2AB59EF5-56DC-4C48-B9CD-BE824F695085}" dt="2023-12-06T14:49:27.712" v="728" actId="14100"/>
        <pc:sldMkLst>
          <pc:docMk/>
          <pc:sldMk cId="3462050581" sldId="260"/>
        </pc:sldMkLst>
        <pc:spChg chg="mod">
          <ac:chgData name="Anders Pettersson" userId="98a05a5a-1c6c-46e4-b4b4-336f27099915" providerId="ADAL" clId="{2AB59EF5-56DC-4C48-B9CD-BE824F695085}" dt="2023-12-06T11:40:55.059" v="150" actId="6549"/>
          <ac:spMkLst>
            <pc:docMk/>
            <pc:sldMk cId="3462050581" sldId="260"/>
            <ac:spMk id="2" creationId="{DAFC638C-48BE-AE08-9982-C5BE1B8FD335}"/>
          </ac:spMkLst>
        </pc:spChg>
        <pc:spChg chg="del mod">
          <ac:chgData name="Anders Pettersson" userId="98a05a5a-1c6c-46e4-b4b4-336f27099915" providerId="ADAL" clId="{2AB59EF5-56DC-4C48-B9CD-BE824F695085}" dt="2023-12-06T11:41:45.933" v="155" actId="478"/>
          <ac:spMkLst>
            <pc:docMk/>
            <pc:sldMk cId="3462050581" sldId="260"/>
            <ac:spMk id="3" creationId="{EF4C9569-67CE-142C-FDE3-B2D748001B22}"/>
          </ac:spMkLst>
        </pc:spChg>
        <pc:picChg chg="add mod">
          <ac:chgData name="Anders Pettersson" userId="98a05a5a-1c6c-46e4-b4b4-336f27099915" providerId="ADAL" clId="{2AB59EF5-56DC-4C48-B9CD-BE824F695085}" dt="2023-12-06T14:49:27.712" v="728" actId="14100"/>
          <ac:picMkLst>
            <pc:docMk/>
            <pc:sldMk cId="3462050581" sldId="260"/>
            <ac:picMk id="5" creationId="{455E78FF-EF9B-BB79-709C-AD9B9C1DAE3D}"/>
          </ac:picMkLst>
        </pc:picChg>
      </pc:sldChg>
      <pc:sldChg chg="addSp delSp modSp new mod ord modAnim">
        <pc:chgData name="Anders Pettersson" userId="98a05a5a-1c6c-46e4-b4b4-336f27099915" providerId="ADAL" clId="{2AB59EF5-56DC-4C48-B9CD-BE824F695085}" dt="2023-12-13T09:57:44.791" v="1105"/>
        <pc:sldMkLst>
          <pc:docMk/>
          <pc:sldMk cId="2002860144" sldId="261"/>
        </pc:sldMkLst>
        <pc:spChg chg="mod">
          <ac:chgData name="Anders Pettersson" userId="98a05a5a-1c6c-46e4-b4b4-336f27099915" providerId="ADAL" clId="{2AB59EF5-56DC-4C48-B9CD-BE824F695085}" dt="2023-12-06T14:37:31.370" v="585" actId="255"/>
          <ac:spMkLst>
            <pc:docMk/>
            <pc:sldMk cId="2002860144" sldId="261"/>
            <ac:spMk id="2" creationId="{6A977F69-2B84-10CF-4EE9-F8DB7A897B12}"/>
          </ac:spMkLst>
        </pc:spChg>
        <pc:spChg chg="mod">
          <ac:chgData name="Anders Pettersson" userId="98a05a5a-1c6c-46e4-b4b4-336f27099915" providerId="ADAL" clId="{2AB59EF5-56DC-4C48-B9CD-BE824F695085}" dt="2023-12-06T14:23:57.337" v="416" actId="20577"/>
          <ac:spMkLst>
            <pc:docMk/>
            <pc:sldMk cId="2002860144" sldId="261"/>
            <ac:spMk id="3" creationId="{354458E2-4708-53BE-0182-220BD1EF8178}"/>
          </ac:spMkLst>
        </pc:spChg>
        <pc:picChg chg="add del mod">
          <ac:chgData name="Anders Pettersson" userId="98a05a5a-1c6c-46e4-b4b4-336f27099915" providerId="ADAL" clId="{2AB59EF5-56DC-4C48-B9CD-BE824F695085}" dt="2023-12-06T11:51:23.754" v="163" actId="478"/>
          <ac:picMkLst>
            <pc:docMk/>
            <pc:sldMk cId="2002860144" sldId="261"/>
            <ac:picMk id="5" creationId="{4B2585B8-7550-24D2-5355-F1539804462B}"/>
          </ac:picMkLst>
        </pc:picChg>
        <pc:picChg chg="add mod">
          <ac:chgData name="Anders Pettersson" userId="98a05a5a-1c6c-46e4-b4b4-336f27099915" providerId="ADAL" clId="{2AB59EF5-56DC-4C48-B9CD-BE824F695085}" dt="2023-12-06T12:00:25.700" v="332" actId="14100"/>
          <ac:picMkLst>
            <pc:docMk/>
            <pc:sldMk cId="2002860144" sldId="261"/>
            <ac:picMk id="7" creationId="{5F3E8DC3-9199-BA5B-CF5F-F8596D91D12B}"/>
          </ac:picMkLst>
        </pc:picChg>
      </pc:sldChg>
      <pc:sldChg chg="addSp modSp new mod modAnim">
        <pc:chgData name="Anders Pettersson" userId="98a05a5a-1c6c-46e4-b4b4-336f27099915" providerId="ADAL" clId="{2AB59EF5-56DC-4C48-B9CD-BE824F695085}" dt="2023-12-13T09:56:35.438" v="1100"/>
        <pc:sldMkLst>
          <pc:docMk/>
          <pc:sldMk cId="3483397367" sldId="262"/>
        </pc:sldMkLst>
        <pc:spChg chg="mod">
          <ac:chgData name="Anders Pettersson" userId="98a05a5a-1c6c-46e4-b4b4-336f27099915" providerId="ADAL" clId="{2AB59EF5-56DC-4C48-B9CD-BE824F695085}" dt="2023-12-06T14:37:38.897" v="586" actId="255"/>
          <ac:spMkLst>
            <pc:docMk/>
            <pc:sldMk cId="3483397367" sldId="262"/>
            <ac:spMk id="2" creationId="{032B47AE-2BE6-0992-2E96-F5797CC38BB8}"/>
          </ac:spMkLst>
        </pc:spChg>
        <pc:spChg chg="mod">
          <ac:chgData name="Anders Pettersson" userId="98a05a5a-1c6c-46e4-b4b4-336f27099915" providerId="ADAL" clId="{2AB59EF5-56DC-4C48-B9CD-BE824F695085}" dt="2023-12-06T14:35:09.843" v="521" actId="20577"/>
          <ac:spMkLst>
            <pc:docMk/>
            <pc:sldMk cId="3483397367" sldId="262"/>
            <ac:spMk id="3" creationId="{D90B70E1-7F62-DBDA-35A8-70B6B770A0E0}"/>
          </ac:spMkLst>
        </pc:spChg>
        <pc:picChg chg="add mod">
          <ac:chgData name="Anders Pettersson" userId="98a05a5a-1c6c-46e4-b4b4-336f27099915" providerId="ADAL" clId="{2AB59EF5-56DC-4C48-B9CD-BE824F695085}" dt="2023-12-06T11:38:39.190" v="138" actId="1076"/>
          <ac:picMkLst>
            <pc:docMk/>
            <pc:sldMk cId="3483397367" sldId="262"/>
            <ac:picMk id="5" creationId="{8278F529-0BE9-FF01-43E9-C0EB0CDCC66C}"/>
          </ac:picMkLst>
        </pc:picChg>
      </pc:sldChg>
      <pc:sldChg chg="addSp delSp modSp new mod">
        <pc:chgData name="Anders Pettersson" userId="98a05a5a-1c6c-46e4-b4b4-336f27099915" providerId="ADAL" clId="{2AB59EF5-56DC-4C48-B9CD-BE824F695085}" dt="2023-12-06T12:02:32.859" v="344" actId="14100"/>
        <pc:sldMkLst>
          <pc:docMk/>
          <pc:sldMk cId="2744250906" sldId="263"/>
        </pc:sldMkLst>
        <pc:spChg chg="mod">
          <ac:chgData name="Anders Pettersson" userId="98a05a5a-1c6c-46e4-b4b4-336f27099915" providerId="ADAL" clId="{2AB59EF5-56DC-4C48-B9CD-BE824F695085}" dt="2023-12-06T12:01:27.731" v="338" actId="1076"/>
          <ac:spMkLst>
            <pc:docMk/>
            <pc:sldMk cId="2744250906" sldId="263"/>
            <ac:spMk id="2" creationId="{84EB97EE-44F7-11C6-FCB3-4ADAED693F2C}"/>
          </ac:spMkLst>
        </pc:spChg>
        <pc:spChg chg="del mod">
          <ac:chgData name="Anders Pettersson" userId="98a05a5a-1c6c-46e4-b4b4-336f27099915" providerId="ADAL" clId="{2AB59EF5-56DC-4C48-B9CD-BE824F695085}" dt="2023-12-06T12:01:32.796" v="340" actId="478"/>
          <ac:spMkLst>
            <pc:docMk/>
            <pc:sldMk cId="2744250906" sldId="263"/>
            <ac:spMk id="3" creationId="{F6D982D5-65EF-5C91-7F77-2D580C45D74C}"/>
          </ac:spMkLst>
        </pc:spChg>
        <pc:picChg chg="add mod">
          <ac:chgData name="Anders Pettersson" userId="98a05a5a-1c6c-46e4-b4b4-336f27099915" providerId="ADAL" clId="{2AB59EF5-56DC-4C48-B9CD-BE824F695085}" dt="2023-12-06T12:02:32.859" v="344" actId="14100"/>
          <ac:picMkLst>
            <pc:docMk/>
            <pc:sldMk cId="2744250906" sldId="263"/>
            <ac:picMk id="5" creationId="{C45D42A7-AEC1-CD27-801A-C93F98243008}"/>
          </ac:picMkLst>
        </pc:picChg>
      </pc:sldChg>
      <pc:sldChg chg="new del ord">
        <pc:chgData name="Anders Pettersson" userId="98a05a5a-1c6c-46e4-b4b4-336f27099915" providerId="ADAL" clId="{2AB59EF5-56DC-4C48-B9CD-BE824F695085}" dt="2023-12-06T12:23:13.874" v="383" actId="47"/>
        <pc:sldMkLst>
          <pc:docMk/>
          <pc:sldMk cId="3068284913" sldId="264"/>
        </pc:sldMkLst>
      </pc:sldChg>
      <pc:sldChg chg="addSp modSp new mod ord modAnim">
        <pc:chgData name="Anders Pettersson" userId="98a05a5a-1c6c-46e4-b4b4-336f27099915" providerId="ADAL" clId="{2AB59EF5-56DC-4C48-B9CD-BE824F695085}" dt="2023-12-13T09:58:22.536" v="1108"/>
        <pc:sldMkLst>
          <pc:docMk/>
          <pc:sldMk cId="4261604920" sldId="265"/>
        </pc:sldMkLst>
        <pc:spChg chg="mod">
          <ac:chgData name="Anders Pettersson" userId="98a05a5a-1c6c-46e4-b4b4-336f27099915" providerId="ADAL" clId="{2AB59EF5-56DC-4C48-B9CD-BE824F695085}" dt="2023-12-06T12:06:01.296" v="369" actId="1076"/>
          <ac:spMkLst>
            <pc:docMk/>
            <pc:sldMk cId="4261604920" sldId="265"/>
            <ac:spMk id="2" creationId="{DA8509AD-1F8B-A8D3-9884-7837001EAE3B}"/>
          </ac:spMkLst>
        </pc:spChg>
        <pc:spChg chg="mod">
          <ac:chgData name="Anders Pettersson" userId="98a05a5a-1c6c-46e4-b4b4-336f27099915" providerId="ADAL" clId="{2AB59EF5-56DC-4C48-B9CD-BE824F695085}" dt="2023-12-06T14:48:43.282" v="726" actId="20577"/>
          <ac:spMkLst>
            <pc:docMk/>
            <pc:sldMk cId="4261604920" sldId="265"/>
            <ac:spMk id="3" creationId="{B741A1A3-21CE-8ABF-EA53-C21127D6AF60}"/>
          </ac:spMkLst>
        </pc:spChg>
        <pc:picChg chg="add mod">
          <ac:chgData name="Anders Pettersson" userId="98a05a5a-1c6c-46e4-b4b4-336f27099915" providerId="ADAL" clId="{2AB59EF5-56DC-4C48-B9CD-BE824F695085}" dt="2023-12-06T14:45:14.904" v="628" actId="14100"/>
          <ac:picMkLst>
            <pc:docMk/>
            <pc:sldMk cId="4261604920" sldId="265"/>
            <ac:picMk id="5" creationId="{3BC1995A-8FAC-A983-630B-8302CE152EE5}"/>
          </ac:picMkLst>
        </pc:picChg>
      </pc:sldChg>
      <pc:sldChg chg="addSp delSp modSp new mod">
        <pc:chgData name="Anders Pettersson" userId="98a05a5a-1c6c-46e4-b4b4-336f27099915" providerId="ADAL" clId="{2AB59EF5-56DC-4C48-B9CD-BE824F695085}" dt="2023-12-06T12:07:58.987" v="382" actId="1076"/>
        <pc:sldMkLst>
          <pc:docMk/>
          <pc:sldMk cId="3990970219" sldId="266"/>
        </pc:sldMkLst>
        <pc:spChg chg="mod">
          <ac:chgData name="Anders Pettersson" userId="98a05a5a-1c6c-46e4-b4b4-336f27099915" providerId="ADAL" clId="{2AB59EF5-56DC-4C48-B9CD-BE824F695085}" dt="2023-12-06T12:07:54.567" v="381" actId="1076"/>
          <ac:spMkLst>
            <pc:docMk/>
            <pc:sldMk cId="3990970219" sldId="266"/>
            <ac:spMk id="2" creationId="{3AE1FD08-CB09-89A7-267B-23DF57400FF3}"/>
          </ac:spMkLst>
        </pc:spChg>
        <pc:spChg chg="del mod">
          <ac:chgData name="Anders Pettersson" userId="98a05a5a-1c6c-46e4-b4b4-336f27099915" providerId="ADAL" clId="{2AB59EF5-56DC-4C48-B9CD-BE824F695085}" dt="2023-12-06T12:07:12.509" v="375" actId="478"/>
          <ac:spMkLst>
            <pc:docMk/>
            <pc:sldMk cId="3990970219" sldId="266"/>
            <ac:spMk id="3" creationId="{86946208-BE26-9C57-3C31-4BB566FF9795}"/>
          </ac:spMkLst>
        </pc:spChg>
        <pc:picChg chg="add mod">
          <ac:chgData name="Anders Pettersson" userId="98a05a5a-1c6c-46e4-b4b4-336f27099915" providerId="ADAL" clId="{2AB59EF5-56DC-4C48-B9CD-BE824F695085}" dt="2023-12-06T12:07:58.987" v="382" actId="1076"/>
          <ac:picMkLst>
            <pc:docMk/>
            <pc:sldMk cId="3990970219" sldId="266"/>
            <ac:picMk id="5" creationId="{D54E0BA2-B674-C409-B174-F4D7B34F457F}"/>
          </ac:picMkLst>
        </pc:picChg>
      </pc:sldChg>
      <pc:sldChg chg="addSp delSp modSp new mod modAnim">
        <pc:chgData name="Anders Pettersson" userId="98a05a5a-1c6c-46e4-b4b4-336f27099915" providerId="ADAL" clId="{2AB59EF5-56DC-4C48-B9CD-BE824F695085}" dt="2023-12-13T10:54:27.135" v="1600" actId="6549"/>
        <pc:sldMkLst>
          <pc:docMk/>
          <pc:sldMk cId="930676614" sldId="267"/>
        </pc:sldMkLst>
        <pc:spChg chg="del mod">
          <ac:chgData name="Anders Pettersson" userId="98a05a5a-1c6c-46e4-b4b4-336f27099915" providerId="ADAL" clId="{2AB59EF5-56DC-4C48-B9CD-BE824F695085}" dt="2023-12-13T10:44:06.481" v="1527" actId="478"/>
          <ac:spMkLst>
            <pc:docMk/>
            <pc:sldMk cId="930676614" sldId="267"/>
            <ac:spMk id="2" creationId="{39B1E5A9-FC3B-965B-C109-4E81182F22F7}"/>
          </ac:spMkLst>
        </pc:spChg>
        <pc:spChg chg="mod">
          <ac:chgData name="Anders Pettersson" userId="98a05a5a-1c6c-46e4-b4b4-336f27099915" providerId="ADAL" clId="{2AB59EF5-56DC-4C48-B9CD-BE824F695085}" dt="2023-12-13T10:54:27.135" v="1600" actId="6549"/>
          <ac:spMkLst>
            <pc:docMk/>
            <pc:sldMk cId="930676614" sldId="267"/>
            <ac:spMk id="3" creationId="{4E86EB30-1C20-98B8-2C5D-100E18028AE4}"/>
          </ac:spMkLst>
        </pc:spChg>
        <pc:picChg chg="add mod">
          <ac:chgData name="Anders Pettersson" userId="98a05a5a-1c6c-46e4-b4b4-336f27099915" providerId="ADAL" clId="{2AB59EF5-56DC-4C48-B9CD-BE824F695085}" dt="2023-12-13T10:43:57.872" v="1524" actId="1076"/>
          <ac:picMkLst>
            <pc:docMk/>
            <pc:sldMk cId="930676614" sldId="267"/>
            <ac:picMk id="5" creationId="{23701C74-7044-665D-D234-C6E8F21D9BDE}"/>
          </ac:picMkLst>
        </pc:picChg>
      </pc:sldChg>
      <pc:sldChg chg="addSp delSp modSp new mod">
        <pc:chgData name="Anders Pettersson" userId="98a05a5a-1c6c-46e4-b4b4-336f27099915" providerId="ADAL" clId="{2AB59EF5-56DC-4C48-B9CD-BE824F695085}" dt="2023-12-13T10:51:13.712" v="1557" actId="207"/>
        <pc:sldMkLst>
          <pc:docMk/>
          <pc:sldMk cId="3820820988" sldId="268"/>
        </pc:sldMkLst>
        <pc:spChg chg="del mod">
          <ac:chgData name="Anders Pettersson" userId="98a05a5a-1c6c-46e4-b4b4-336f27099915" providerId="ADAL" clId="{2AB59EF5-56DC-4C48-B9CD-BE824F695085}" dt="2023-12-13T10:36:15.913" v="1487" actId="478"/>
          <ac:spMkLst>
            <pc:docMk/>
            <pc:sldMk cId="3820820988" sldId="268"/>
            <ac:spMk id="2" creationId="{12FC89EF-5082-8B9B-11D0-86D316C5769F}"/>
          </ac:spMkLst>
        </pc:spChg>
        <pc:spChg chg="del mod">
          <ac:chgData name="Anders Pettersson" userId="98a05a5a-1c6c-46e4-b4b4-336f27099915" providerId="ADAL" clId="{2AB59EF5-56DC-4C48-B9CD-BE824F695085}" dt="2023-12-13T10:36:12.407" v="1485" actId="478"/>
          <ac:spMkLst>
            <pc:docMk/>
            <pc:sldMk cId="3820820988" sldId="268"/>
            <ac:spMk id="3" creationId="{7C058EBE-8E6C-C5D3-6AE9-3C932D487037}"/>
          </ac:spMkLst>
        </pc:spChg>
        <pc:spChg chg="add mod">
          <ac:chgData name="Anders Pettersson" userId="98a05a5a-1c6c-46e4-b4b4-336f27099915" providerId="ADAL" clId="{2AB59EF5-56DC-4C48-B9CD-BE824F695085}" dt="2023-12-13T10:51:13.712" v="1557" actId="207"/>
          <ac:spMkLst>
            <pc:docMk/>
            <pc:sldMk cId="3820820988" sldId="268"/>
            <ac:spMk id="7" creationId="{5BB85224-D6B6-908B-CE03-4583BD01200A}"/>
          </ac:spMkLst>
        </pc:spChg>
        <pc:spChg chg="add mod">
          <ac:chgData name="Anders Pettersson" userId="98a05a5a-1c6c-46e4-b4b4-336f27099915" providerId="ADAL" clId="{2AB59EF5-56DC-4C48-B9CD-BE824F695085}" dt="2023-12-13T10:41:03.355" v="1516" actId="1076"/>
          <ac:spMkLst>
            <pc:docMk/>
            <pc:sldMk cId="3820820988" sldId="268"/>
            <ac:spMk id="8" creationId="{46CFDD65-4BEC-16F5-6BD7-D18A59B7ED06}"/>
          </ac:spMkLst>
        </pc:spChg>
        <pc:picChg chg="add mod">
          <ac:chgData name="Anders Pettersson" userId="98a05a5a-1c6c-46e4-b4b4-336f27099915" providerId="ADAL" clId="{2AB59EF5-56DC-4C48-B9CD-BE824F695085}" dt="2023-12-13T10:38:14.342" v="1499" actId="1076"/>
          <ac:picMkLst>
            <pc:docMk/>
            <pc:sldMk cId="3820820988" sldId="268"/>
            <ac:picMk id="5" creationId="{1417E8E9-5B1F-10A4-268D-C46D7152DB50}"/>
          </ac:picMkLst>
        </pc:picChg>
        <pc:picChg chg="add mod">
          <ac:chgData name="Anders Pettersson" userId="98a05a5a-1c6c-46e4-b4b4-336f27099915" providerId="ADAL" clId="{2AB59EF5-56DC-4C48-B9CD-BE824F695085}" dt="2023-12-13T10:42:32.268" v="1521" actId="14100"/>
          <ac:picMkLst>
            <pc:docMk/>
            <pc:sldMk cId="3820820988" sldId="268"/>
            <ac:picMk id="10" creationId="{DF518985-3AE2-3514-3CCB-10CF3FE561CD}"/>
          </ac:picMkLst>
        </pc:picChg>
      </pc:sldChg>
      <pc:sldMasterChg chg="del delSldLayout">
        <pc:chgData name="Anders Pettersson" userId="98a05a5a-1c6c-46e4-b4b4-336f27099915" providerId="ADAL" clId="{2AB59EF5-56DC-4C48-B9CD-BE824F695085}" dt="2023-12-06T10:17:29.406" v="0" actId="47"/>
        <pc:sldMasterMkLst>
          <pc:docMk/>
          <pc:sldMasterMk cId="3543813417" sldId="2147483660"/>
        </pc:sldMasterMkLst>
        <pc:sldLayoutChg chg="del">
          <pc:chgData name="Anders Pettersson" userId="98a05a5a-1c6c-46e4-b4b4-336f27099915" providerId="ADAL" clId="{2AB59EF5-56DC-4C48-B9CD-BE824F695085}" dt="2023-12-06T10:17:29.406" v="0" actId="47"/>
          <pc:sldLayoutMkLst>
            <pc:docMk/>
            <pc:sldMasterMk cId="3543813417" sldId="2147483660"/>
            <pc:sldLayoutMk cId="2087052431" sldId="2147483661"/>
          </pc:sldLayoutMkLst>
        </pc:sldLayoutChg>
        <pc:sldLayoutChg chg="del">
          <pc:chgData name="Anders Pettersson" userId="98a05a5a-1c6c-46e4-b4b4-336f27099915" providerId="ADAL" clId="{2AB59EF5-56DC-4C48-B9CD-BE824F695085}" dt="2023-12-06T10:17:29.406" v="0" actId="47"/>
          <pc:sldLayoutMkLst>
            <pc:docMk/>
            <pc:sldMasterMk cId="3543813417" sldId="2147483660"/>
            <pc:sldLayoutMk cId="2085968235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arare.se/nyheter/forskning/skolverkets-svar-pa-forskarnas-kritik-haller-me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62" y="950986"/>
            <a:ext cx="4128502" cy="432154"/>
          </a:xfrm>
        </p:spPr>
        <p:txBody>
          <a:bodyPr/>
          <a:lstStyle/>
          <a:p>
            <a:r>
              <a:rPr lang="sv-SE" sz="2000" dirty="0"/>
              <a:t>PISA 2022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653D7E3-F3F7-3C4B-BB6B-95A2BAD2F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49" y="1399055"/>
            <a:ext cx="4760161" cy="3487501"/>
          </a:xfrm>
        </p:spPr>
        <p:txBody>
          <a:bodyPr/>
          <a:lstStyle/>
          <a:p>
            <a:r>
              <a:rPr lang="sv-SE" sz="1200" dirty="0"/>
              <a:t>År 2022 genomfördes för åttonde gången OECD:s internationella kunskapsundersökning PISA (Programme for International Student Assessment).</a:t>
            </a:r>
          </a:p>
          <a:p>
            <a:r>
              <a:rPr lang="sv-SE" sz="1200" dirty="0"/>
              <a:t>Totalt deltog 81 länder eller regioner, däribland 37 av 38 OECD-länder, i PISA 2022. I Sverige deltog drygt 6 000 elever. </a:t>
            </a:r>
          </a:p>
          <a:p>
            <a:r>
              <a:rPr lang="sv-SE" sz="1200" dirty="0"/>
              <a:t>PISA är den största studien och vetenskapliga grunden för skolan som genomförs och undersöker 15-åriga elevers kunskaper i matematik, läsförståelse och naturvetenskap.</a:t>
            </a:r>
          </a:p>
          <a:p>
            <a:r>
              <a:rPr lang="sv-SE" sz="1200" dirty="0"/>
              <a:t>Till skillnad från de nationella proven är de internationella studierna konstruerade för att kunna mäta kunskapsutvecklingen över tid, vilket ger värdefull information om det svenska skolsystemet.</a:t>
            </a:r>
          </a:p>
          <a:p>
            <a:r>
              <a:rPr lang="sv-SE" sz="1200" dirty="0"/>
              <a:t>Elever som inte ska delta i PISA undersökningen exkluderas utifrån  elever med funktionsnedsättningar eller elever nyligen anlänt till landet och inte hunnit lära sig språket. Exkluderingsgraden i Sverige var i PISA 2022 7,4 procent och i OECD i genomsnitt 4,4 procent. </a:t>
            </a:r>
          </a:p>
          <a:p>
            <a:r>
              <a:rPr lang="sv-SE" sz="1200" dirty="0"/>
              <a:t>Som tidigare nämnts besvarar elever och rektorer även enkäter.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70F42E-F854-A45A-9F36-882FA781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46" y="1383140"/>
            <a:ext cx="2764822" cy="32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417E8E9-5B1F-10A4-268D-C46D7152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6" y="934194"/>
            <a:ext cx="5411619" cy="405464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BB85224-D6B6-908B-CE03-4583BD01200A}"/>
              </a:ext>
            </a:extLst>
          </p:cNvPr>
          <p:cNvSpPr txBox="1"/>
          <p:nvPr/>
        </p:nvSpPr>
        <p:spPr>
          <a:xfrm>
            <a:off x="5943600" y="4307459"/>
            <a:ext cx="3092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https://www.vilarare.se/nyheter/forskning/skolverkets-svar-pa-forskarnas-kritik-haller-med/</a:t>
            </a:r>
            <a:endParaRPr lang="sv-SE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sv-SE" sz="10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6CFDD65-4BEC-16F5-6BD7-D18A59B7ED06}"/>
              </a:ext>
            </a:extLst>
          </p:cNvPr>
          <p:cNvSpPr txBox="1"/>
          <p:nvPr/>
        </p:nvSpPr>
        <p:spPr>
          <a:xfrm>
            <a:off x="3140242" y="4738347"/>
            <a:ext cx="151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23 NOV 2023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518985-3AE2-3514-3CCB-10CF3FE5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179" y="1882943"/>
            <a:ext cx="1799197" cy="16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2B47AE-2BE6-0992-2E96-F5797CC38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79" y="1111996"/>
            <a:ext cx="3308685" cy="476172"/>
          </a:xfrm>
        </p:spPr>
        <p:txBody>
          <a:bodyPr/>
          <a:lstStyle/>
          <a:p>
            <a:r>
              <a:rPr lang="sv-SE" sz="1200" dirty="0"/>
              <a:t>Resultat i matematik rangordnade efter sitt medelvärde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0B70E1-7F62-DBDA-35A8-70B6B770A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885" y="1762546"/>
            <a:ext cx="3472780" cy="3070181"/>
          </a:xfrm>
        </p:spPr>
        <p:txBody>
          <a:bodyPr/>
          <a:lstStyle/>
          <a:p>
            <a:r>
              <a:rPr lang="sv-SE" sz="1200" dirty="0"/>
              <a:t>Läs- och matematikresultaten i Sverige är nu åter på den sämsta nivån under 2000-talet. Poängen faller till 2012 års nivå och då talades det om en Pisachock.</a:t>
            </a:r>
          </a:p>
          <a:p>
            <a:r>
              <a:rPr lang="sv-SE" sz="1200" dirty="0"/>
              <a:t>Svenska elevers genomsnittliga resultat i matematik har sjunkit med 21 poäng jämfört med 2018. Resultatet för 2022 är dessutom 27 poäng lägre jämfört med 2003.</a:t>
            </a:r>
          </a:p>
          <a:p>
            <a:r>
              <a:rPr lang="sv-SE" sz="1200" dirty="0"/>
              <a:t>Andelen högpresterande elever (nivå 5 och över) är fortfarande högre 2022 jämfört med 2012 då Sveriges genomsnittliga resultat i PISA var som lägst. Däremot är andelen lågpresterande år 2022 på samma nivå som 2012.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78F529-0BE9-FF01-43E9-C0EB0CDC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78" y="1005154"/>
            <a:ext cx="5121399" cy="3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C638C-48BE-AE08-9982-C5BE1B8FD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1400" dirty="0"/>
              <a:t>Andel elever (%) i Sverige på olika prestationsnivåer i matematik</a:t>
            </a:r>
            <a:br>
              <a:rPr lang="sv-SE" sz="1400" dirty="0"/>
            </a:br>
            <a:r>
              <a:rPr lang="sv-SE" sz="1400" dirty="0"/>
              <a:t>2003, 2012, 2015, 2018 och 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5E78FF-EF9B-BB79-709C-AD9B9C1D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5" y="1977952"/>
            <a:ext cx="7238662" cy="25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77F69-2B84-10CF-4EE9-F8DB7A897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03" y="995339"/>
            <a:ext cx="3399831" cy="512267"/>
          </a:xfrm>
        </p:spPr>
        <p:txBody>
          <a:bodyPr/>
          <a:lstStyle/>
          <a:p>
            <a:r>
              <a:rPr lang="sv-SE" sz="1200" dirty="0"/>
              <a:t>Resultat i läsförståelse, rangordnade efter sitt medelvärde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4458E2-4708-53BE-0182-220BD1EF8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75" y="1540822"/>
            <a:ext cx="3496844" cy="2788841"/>
          </a:xfrm>
        </p:spPr>
        <p:txBody>
          <a:bodyPr/>
          <a:lstStyle/>
          <a:p>
            <a:r>
              <a:rPr lang="sv-SE" sz="1200" dirty="0"/>
              <a:t>Sveriges medelvärde i läsförståelse har sjunkit med 19 poäng jämfört med PISA 2018 och är 29 poäng lägre än år 2000.</a:t>
            </a:r>
          </a:p>
          <a:p>
            <a:r>
              <a:rPr lang="sv-SE" sz="1200" dirty="0"/>
              <a:t>Andelen svenska elever som inte når upp till nivå 2 från 18 procent år 2018 till 24 procent år 2022.</a:t>
            </a:r>
          </a:p>
          <a:p>
            <a:r>
              <a:rPr lang="sv-SE" sz="1200" dirty="0"/>
              <a:t>Skillnaden är stor mellan killar och tjejer. 30 procent av de 15-åriga killarna är svaga läsare, bland tjejerna är andelen 18 procent.</a:t>
            </a:r>
          </a:p>
          <a:p>
            <a:r>
              <a:rPr lang="sv-SE" sz="1200" dirty="0"/>
              <a:t>I den första PISA-undersökningen år 2000 var andelen elever som inte nådde upp till nivå 2 endast 13 procent, det vill säga nästan hälften av andelen 2022.</a:t>
            </a:r>
          </a:p>
          <a:p>
            <a:r>
              <a:rPr lang="sv-SE" sz="1200" dirty="0"/>
              <a:t>Totalt sett över hela tidsperioden 2000–2022 har avståndet mellan högpresterande och lågpresterande elever ökat betydligt högre än genomsnittligt OECD land.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F3E8DC3-9199-BA5B-CF5F-F8596D91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36" y="1111997"/>
            <a:ext cx="5547389" cy="36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EB97EE-44F7-11C6-FCB3-4ADAED693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1015743"/>
            <a:ext cx="7371563" cy="733868"/>
          </a:xfrm>
        </p:spPr>
        <p:txBody>
          <a:bodyPr/>
          <a:lstStyle/>
          <a:p>
            <a:r>
              <a:rPr lang="sv-SE" sz="1400" dirty="0"/>
              <a:t>Andel svenska elever (%) på olika prestationsnivåer i läsförståelse</a:t>
            </a:r>
            <a:br>
              <a:rPr lang="sv-SE" sz="1400" dirty="0"/>
            </a:br>
            <a:r>
              <a:rPr lang="sv-SE" sz="1400" dirty="0"/>
              <a:t>2000, 2009, 2012, 2015, 2018 och 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45D42A7-AEC1-CD27-801A-C93F9824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4" y="1981623"/>
            <a:ext cx="6899202" cy="26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509AD-1F8B-A8D3-9884-7837001EA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17" y="1149015"/>
            <a:ext cx="3224463" cy="402075"/>
          </a:xfrm>
        </p:spPr>
        <p:txBody>
          <a:bodyPr/>
          <a:lstStyle/>
          <a:p>
            <a:r>
              <a:rPr lang="sv-SE" sz="1200" dirty="0"/>
              <a:t>Resultat i naturvetenskap,  rangordnade efter sitt medelvärde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41A1A3-21CE-8ABF-EA53-C21127D6A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521" y="1756612"/>
            <a:ext cx="3224459" cy="3063438"/>
          </a:xfrm>
        </p:spPr>
        <p:txBody>
          <a:bodyPr/>
          <a:lstStyle/>
          <a:p>
            <a:r>
              <a:rPr lang="sv-SE" sz="1200" dirty="0"/>
              <a:t>24 procent av svenska elever når inte upp till nivå 2, vilket är samma andel som OECD i genomsnitt.</a:t>
            </a:r>
          </a:p>
          <a:p>
            <a:r>
              <a:rPr lang="sv-SE" sz="1200" dirty="0"/>
              <a:t>Jämfört med övriga nordiska länder är andelen som inte når upp till nivå 2 lägre i Finland och Danmark, 18 respektive 19 procent, men högre i Norge och Island, 28 respektive 36 procent.</a:t>
            </a:r>
          </a:p>
          <a:p>
            <a:r>
              <a:rPr lang="sv-SE" sz="1200" dirty="0"/>
              <a:t>Finland, som i PISA 2006 presterade bäst resultat av samtliga länder, har den största försämringen i naturvetenskap av samtliga OECD-länder. Trots denna nedgång presterar elever i Finland fortfarande på en hög nivå och bättre än övriga nordiska länder.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C1995A-8FAC-A983-630B-8302CE15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80" y="959802"/>
            <a:ext cx="5642815" cy="40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1FD08-CB09-89A7-267B-23DF5740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725" y="1478930"/>
            <a:ext cx="7371563" cy="733868"/>
          </a:xfrm>
        </p:spPr>
        <p:txBody>
          <a:bodyPr/>
          <a:lstStyle/>
          <a:p>
            <a:r>
              <a:rPr lang="sv-SE" sz="1400" dirty="0"/>
              <a:t>Andel svenska elever (%) på olika prestationsnivåer i naturvetenskap 2006, 2012, 2015, 2018 och 2022.</a:t>
            </a:r>
            <a:br>
              <a:rPr lang="sv-SE" sz="1400" dirty="0"/>
            </a:br>
            <a:br>
              <a:rPr lang="sv-SE" sz="1400" dirty="0"/>
            </a:br>
            <a:endParaRPr lang="sv-SE" sz="1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4E0BA2-B674-C409-B174-F4D7B34F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2" y="2057782"/>
            <a:ext cx="7241507" cy="25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7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50" y="1330537"/>
            <a:ext cx="5843002" cy="3635561"/>
          </a:xfrm>
        </p:spPr>
        <p:txBody>
          <a:bodyPr/>
          <a:lstStyle/>
          <a:p>
            <a:r>
              <a:rPr lang="sv-SE" sz="1000" dirty="0"/>
              <a:t>OECD:s högsta ansvarige för Pisa, Andreas Schleicher menar att Sverige knappast kan skylla på pandemin, då skolorna i Sverige överlag hölls öppna. </a:t>
            </a:r>
          </a:p>
          <a:p>
            <a:r>
              <a:rPr lang="sv-SE" sz="1000" dirty="0"/>
              <a:t>Att Sverige höll sig över OECD-snittet beror på att de flesta andra länder som höll skolorna stängda längre perioder backade i Pisa 2022. </a:t>
            </a:r>
          </a:p>
          <a:p>
            <a:r>
              <a:rPr lang="sv-SE" sz="1000" dirty="0"/>
              <a:t>Han pekade i stället på något som inte betonas i Skolverkets rapport, nämligen disciplinproblem och bristande engagemang. Svensk skola har degraderats till en serviceinrättning som förväntas servera eleverna kunskaper, enligt Schleicher.</a:t>
            </a:r>
          </a:p>
          <a:p>
            <a:r>
              <a:rPr lang="sv-SE" sz="1000" dirty="0"/>
              <a:t>Bara fyra OECD-länder har sämre resultat när det handlar om att återkommande komma för sent till skolan – Grekland, Chile, Israel och Polen.</a:t>
            </a:r>
          </a:p>
          <a:p>
            <a:r>
              <a:rPr lang="sv-SE" sz="1000" dirty="0"/>
              <a:t>Klassrumsklimatet i Sverige fortsatt sämre än OECD-genomsnittet. I jämförelse med övriga nordiska länder har Sverige sämst klassrumsklimat. </a:t>
            </a:r>
            <a:br>
              <a:rPr lang="sv-SE" sz="1000" dirty="0"/>
            </a:br>
            <a:r>
              <a:rPr lang="sv-SE" sz="1000" dirty="0"/>
              <a:t>I friskolor upplevs klassrumsklimatet som bättre.</a:t>
            </a:r>
          </a:p>
          <a:p>
            <a:r>
              <a:rPr lang="sv-SE" sz="1000" dirty="0"/>
              <a:t>Två nya frågor har tillkommit när det gäller klassrumsklimat och handlar om i vilken utsträckning eleverna blir distraherade av sitt eget eller andras användande av digitala verktyg. Här uppger svenska elever i högre utsträckning än i OECD i genomsnitt att de blir distraherade av digitala verktyg i klassrummet.</a:t>
            </a:r>
          </a:p>
          <a:p>
            <a:r>
              <a:rPr lang="sv-SE" sz="1000" dirty="0"/>
              <a:t>Regeringen underkänner Skolverkets analys och kommer att ge våra myndigheter i uppdrag att göra en fördjupad analys av vad som förklarar kunskapskollapsen i Pisa. Fokus behöver framåt vara på vad som inte fungerar i klassrummen.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770B157-CBC6-ECE0-117A-1048B828E5B6}"/>
              </a:ext>
            </a:extLst>
          </p:cNvPr>
          <p:cNvSpPr txBox="1"/>
          <p:nvPr/>
        </p:nvSpPr>
        <p:spPr>
          <a:xfrm>
            <a:off x="226929" y="961205"/>
            <a:ext cx="5698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Regeringen kräver svar efter svenska ”katastrofresultatet”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1CDEBF-BC00-4B74-AD6E-98212E97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52" y="1521994"/>
            <a:ext cx="3078022" cy="27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86EB30-1C20-98B8-2C5D-100E18028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60" y="1268784"/>
            <a:ext cx="5530182" cy="3358939"/>
          </a:xfrm>
        </p:spPr>
        <p:txBody>
          <a:bodyPr/>
          <a:lstStyle/>
          <a:p>
            <a:r>
              <a:rPr lang="sv-SE" sz="1200" dirty="0"/>
              <a:t>Pisa är världens största elevstudie, med 81 deltagande länder/regioner 2022. Av dessa har Singapore överlägset bäst resultat. Japan är bäst av OECD-länderna, Estland har det bästa resultatet i Europa och Danmark och Finland de bästa i Norden.</a:t>
            </a:r>
          </a:p>
          <a:p>
            <a:r>
              <a:rPr lang="sv-SE" sz="1200" dirty="0"/>
              <a:t>Pisa belyser också skillnader inom ett land, och även där finns det oroande signaler för svensk skola. Exempelvis har gapet mellan de svagast presterande och de bäst presterande ökat. I matematik var det generellt försämrade resultat i hela den svenska elevgruppen, men de svagaste eleverna tappade mest.</a:t>
            </a:r>
          </a:p>
          <a:p>
            <a:r>
              <a:rPr lang="sv-SE" sz="1200" dirty="0"/>
              <a:t>Elevernas hembakgrund spelar fortsatt stor roll för resultaten. Den fjärdedel elever med de mest gynnade hemförhållandena presterar i snitt 99 poäng bättre i matte än den fjärdedel med de minst gynnade hemförhållandena. Denna resultatskillnad har ökat i Sverige sedan 2012.</a:t>
            </a:r>
          </a:p>
          <a:p>
            <a:r>
              <a:rPr lang="sv-SE" sz="1200" dirty="0"/>
              <a:t>Peter Fredriksson vill inte se en rad nya politiska initiativ enbart med grund i Pisa 2022. – Satsa på lärare. Fortsätt med satsningen på tryckta läromedel och se till att det finns resurser utifrån det kompensatoriska ansvaret för tidiga stödinsatser.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701C74-7044-665D-D234-C6E8F21D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30" y="2252273"/>
            <a:ext cx="2064920" cy="14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254</TotalTime>
  <Words>981</Words>
  <Application>Microsoft Office PowerPoint</Application>
  <PresentationFormat>Bildspel på skärmen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Mellerud - Innehållssidor</vt:lpstr>
      <vt:lpstr>PISA 2022</vt:lpstr>
      <vt:lpstr>Resultat i matematik rangordnade efter sitt medelvärde</vt:lpstr>
      <vt:lpstr>Andel elever (%) i Sverige på olika prestationsnivåer i matematik 2003, 2012, 2015, 2018 och 2022</vt:lpstr>
      <vt:lpstr>Resultat i läsförståelse, rangordnade efter sitt medelvärde</vt:lpstr>
      <vt:lpstr>Andel svenska elever (%) på olika prestationsnivåer i läsförståelse 2000, 2009, 2012, 2015, 2018 och 2022</vt:lpstr>
      <vt:lpstr>Resultat i naturvetenskap,  rangordnade efter sitt medelvärde</vt:lpstr>
      <vt:lpstr>Andel svenska elever (%) på olika prestationsnivåer i naturvetenskap 2006, 2012, 2015, 2018 och 2022. 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Pettersson</dc:creator>
  <cp:lastModifiedBy>Anders Pettersson</cp:lastModifiedBy>
  <cp:revision>1</cp:revision>
  <dcterms:created xsi:type="dcterms:W3CDTF">2023-12-06T07:27:35Z</dcterms:created>
  <dcterms:modified xsi:type="dcterms:W3CDTF">2024-01-15T10:37:42Z</dcterms:modified>
</cp:coreProperties>
</file>