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84996" autoAdjust="0"/>
  </p:normalViewPr>
  <p:slideViewPr>
    <p:cSldViewPr snapToGrid="0" snapToObjects="1">
      <p:cViewPr varScale="1">
        <p:scale>
          <a:sx n="73" d="100"/>
          <a:sy n="73" d="100"/>
        </p:scale>
        <p:origin x="492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Öhberg" userId="cc5d7d5f-77f4-44a5-8ee4-8b113cbc5188" providerId="ADAL" clId="{10E07129-CD0C-4205-AD29-06F377BB1EC4}"/>
    <pc:docChg chg="modSld">
      <pc:chgData name="Tomas Öhberg" userId="cc5d7d5f-77f4-44a5-8ee4-8b113cbc5188" providerId="ADAL" clId="{10E07129-CD0C-4205-AD29-06F377BB1EC4}" dt="2023-12-04T10:23:24.971" v="44" actId="27918"/>
      <pc:docMkLst>
        <pc:docMk/>
      </pc:docMkLst>
      <pc:sldChg chg="mod">
        <pc:chgData name="Tomas Öhberg" userId="cc5d7d5f-77f4-44a5-8ee4-8b113cbc5188" providerId="ADAL" clId="{10E07129-CD0C-4205-AD29-06F377BB1EC4}" dt="2023-12-04T10:23:24.971" v="44" actId="27918"/>
        <pc:sldMkLst>
          <pc:docMk/>
          <pc:sldMk cId="3078004447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Blad1!$B$2:$B$27</c:f>
              <c:numCache>
                <c:formatCode>General</c:formatCode>
                <c:ptCount val="26"/>
                <c:pt idx="0">
                  <c:v>3.81</c:v>
                </c:pt>
                <c:pt idx="1">
                  <c:v>4.38</c:v>
                </c:pt>
                <c:pt idx="2">
                  <c:v>4.49</c:v>
                </c:pt>
                <c:pt idx="3">
                  <c:v>3.75</c:v>
                </c:pt>
                <c:pt idx="4">
                  <c:v>3.05</c:v>
                </c:pt>
                <c:pt idx="5">
                  <c:v>2.23</c:v>
                </c:pt>
                <c:pt idx="6">
                  <c:v>0.83</c:v>
                </c:pt>
                <c:pt idx="7">
                  <c:v>1.93</c:v>
                </c:pt>
                <c:pt idx="8">
                  <c:v>3.91</c:v>
                </c:pt>
                <c:pt idx="9">
                  <c:v>3.87</c:v>
                </c:pt>
                <c:pt idx="13">
                  <c:v>3.39</c:v>
                </c:pt>
                <c:pt idx="14">
                  <c:v>4.37</c:v>
                </c:pt>
                <c:pt idx="15">
                  <c:v>4.53</c:v>
                </c:pt>
                <c:pt idx="16">
                  <c:v>4.42</c:v>
                </c:pt>
                <c:pt idx="17">
                  <c:v>2.78</c:v>
                </c:pt>
                <c:pt idx="18">
                  <c:v>2.9</c:v>
                </c:pt>
                <c:pt idx="19">
                  <c:v>2.59</c:v>
                </c:pt>
                <c:pt idx="20">
                  <c:v>2.68</c:v>
                </c:pt>
                <c:pt idx="21">
                  <c:v>2.19</c:v>
                </c:pt>
                <c:pt idx="22">
                  <c:v>2.2200000000000002</c:v>
                </c:pt>
                <c:pt idx="23">
                  <c:v>2.2999999999999998</c:v>
                </c:pt>
                <c:pt idx="24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4-4963-BFAE-37231CAD9EA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Blad1!$C$2:$C$27</c:f>
              <c:numCache>
                <c:formatCode>General</c:formatCode>
                <c:ptCount val="26"/>
                <c:pt idx="0">
                  <c:v>1.51</c:v>
                </c:pt>
                <c:pt idx="1">
                  <c:v>0.62</c:v>
                </c:pt>
                <c:pt idx="2">
                  <c:v>0.9</c:v>
                </c:pt>
                <c:pt idx="3">
                  <c:v>1.69</c:v>
                </c:pt>
                <c:pt idx="4">
                  <c:v>1.1399999999999999</c:v>
                </c:pt>
                <c:pt idx="5">
                  <c:v>1.71</c:v>
                </c:pt>
                <c:pt idx="6">
                  <c:v>1.0900000000000001</c:v>
                </c:pt>
                <c:pt idx="7">
                  <c:v>0.69</c:v>
                </c:pt>
                <c:pt idx="8">
                  <c:v>0.36</c:v>
                </c:pt>
                <c:pt idx="9">
                  <c:v>0.43</c:v>
                </c:pt>
                <c:pt idx="13">
                  <c:v>0.99</c:v>
                </c:pt>
                <c:pt idx="14">
                  <c:v>0.82</c:v>
                </c:pt>
                <c:pt idx="15">
                  <c:v>1.23</c:v>
                </c:pt>
                <c:pt idx="16">
                  <c:v>1.62</c:v>
                </c:pt>
                <c:pt idx="17">
                  <c:v>0.87</c:v>
                </c:pt>
                <c:pt idx="18">
                  <c:v>1.17</c:v>
                </c:pt>
                <c:pt idx="19">
                  <c:v>1.03</c:v>
                </c:pt>
                <c:pt idx="20">
                  <c:v>1.89</c:v>
                </c:pt>
                <c:pt idx="21">
                  <c:v>1.01</c:v>
                </c:pt>
                <c:pt idx="22">
                  <c:v>1.87</c:v>
                </c:pt>
                <c:pt idx="23">
                  <c:v>1.67</c:v>
                </c:pt>
                <c:pt idx="24">
                  <c:v>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4-4963-BFAE-37231CAD9EA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Blad1!$D$2:$D$27</c:f>
              <c:numCache>
                <c:formatCode>General</c:formatCode>
                <c:ptCount val="26"/>
                <c:pt idx="0">
                  <c:v>1.05</c:v>
                </c:pt>
                <c:pt idx="1">
                  <c:v>1.3</c:v>
                </c:pt>
                <c:pt idx="2">
                  <c:v>1.32</c:v>
                </c:pt>
                <c:pt idx="3">
                  <c:v>0.95</c:v>
                </c:pt>
                <c:pt idx="4">
                  <c:v>1.22</c:v>
                </c:pt>
                <c:pt idx="5">
                  <c:v>1.36</c:v>
                </c:pt>
                <c:pt idx="6">
                  <c:v>0.59</c:v>
                </c:pt>
                <c:pt idx="7">
                  <c:v>0.97</c:v>
                </c:pt>
                <c:pt idx="8">
                  <c:v>0.77</c:v>
                </c:pt>
                <c:pt idx="9">
                  <c:v>0.47</c:v>
                </c:pt>
                <c:pt idx="13">
                  <c:v>1.01</c:v>
                </c:pt>
                <c:pt idx="14">
                  <c:v>1.1100000000000001</c:v>
                </c:pt>
                <c:pt idx="15">
                  <c:v>1.0900000000000001</c:v>
                </c:pt>
                <c:pt idx="16">
                  <c:v>0.8</c:v>
                </c:pt>
                <c:pt idx="17">
                  <c:v>0.75</c:v>
                </c:pt>
                <c:pt idx="18">
                  <c:v>0.88</c:v>
                </c:pt>
                <c:pt idx="19">
                  <c:v>1.18</c:v>
                </c:pt>
                <c:pt idx="20">
                  <c:v>1.36</c:v>
                </c:pt>
                <c:pt idx="21">
                  <c:v>2.52</c:v>
                </c:pt>
                <c:pt idx="22">
                  <c:v>3.46</c:v>
                </c:pt>
                <c:pt idx="23">
                  <c:v>3.63</c:v>
                </c:pt>
                <c:pt idx="24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4-4963-BFAE-37231CAD9EA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Blad1!$E$2:$E$27</c:f>
              <c:numCache>
                <c:formatCode>General</c:formatCode>
                <c:ptCount val="26"/>
                <c:pt idx="0">
                  <c:v>0.49</c:v>
                </c:pt>
                <c:pt idx="1">
                  <c:v>0.76</c:v>
                </c:pt>
                <c:pt idx="2">
                  <c:v>0.76</c:v>
                </c:pt>
                <c:pt idx="3">
                  <c:v>0.76</c:v>
                </c:pt>
                <c:pt idx="4">
                  <c:v>0.76</c:v>
                </c:pt>
                <c:pt idx="5">
                  <c:v>0.93</c:v>
                </c:pt>
                <c:pt idx="6">
                  <c:v>1.43</c:v>
                </c:pt>
                <c:pt idx="7">
                  <c:v>0.97</c:v>
                </c:pt>
                <c:pt idx="8">
                  <c:v>0.76</c:v>
                </c:pt>
                <c:pt idx="9">
                  <c:v>0.74</c:v>
                </c:pt>
                <c:pt idx="13">
                  <c:v>0.8</c:v>
                </c:pt>
                <c:pt idx="14">
                  <c:v>0.42</c:v>
                </c:pt>
                <c:pt idx="15">
                  <c:v>0.27</c:v>
                </c:pt>
                <c:pt idx="16">
                  <c:v>0.25</c:v>
                </c:pt>
                <c:pt idx="17">
                  <c:v>0.31</c:v>
                </c:pt>
                <c:pt idx="18">
                  <c:v>0.32</c:v>
                </c:pt>
                <c:pt idx="19">
                  <c:v>0.91</c:v>
                </c:pt>
                <c:pt idx="20">
                  <c:v>1.52</c:v>
                </c:pt>
                <c:pt idx="21">
                  <c:v>1.58</c:v>
                </c:pt>
                <c:pt idx="22">
                  <c:v>0.99</c:v>
                </c:pt>
                <c:pt idx="2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4-4963-BFAE-37231CAD9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385600"/>
        <c:axId val="171387136"/>
      </c:barChart>
      <c:catAx>
        <c:axId val="17138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171387136"/>
        <c:crosses val="autoZero"/>
        <c:auto val="1"/>
        <c:lblAlgn val="ctr"/>
        <c:lblOffset val="100"/>
        <c:noMultiLvlLbl val="0"/>
      </c:catAx>
      <c:valAx>
        <c:axId val="171387136"/>
        <c:scaling>
          <c:orientation val="minMax"/>
          <c:max val="1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85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2023-12-04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 i % Kuf Alla områden 2023 </a:t>
            </a:r>
            <a:r>
              <a:rPr lang="sv-SE" sz="1100" dirty="0">
                <a:solidFill>
                  <a:prstClr val="black"/>
                </a:solidFill>
              </a:rPr>
              <a:t>Sjuklön  2 517 486 (tom okt)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773D13-B34B-45ED-AE7A-59C9AAABF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1842861"/>
              </p:ext>
            </p:extLst>
          </p:nvPr>
        </p:nvGraphicFramePr>
        <p:xfrm>
          <a:off x="195444" y="1130785"/>
          <a:ext cx="8625028" cy="375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5395</TotalTime>
  <Words>18</Words>
  <Application>Microsoft Office PowerPoint</Application>
  <PresentationFormat>Bildspel på skärmen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Mellerud - Innehållssidor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 Öhberg</dc:creator>
  <cp:lastModifiedBy>Tomas Öhberg</cp:lastModifiedBy>
  <cp:revision>129</cp:revision>
  <dcterms:created xsi:type="dcterms:W3CDTF">2019-05-21T08:21:45Z</dcterms:created>
  <dcterms:modified xsi:type="dcterms:W3CDTF">2023-12-04T10:23:33Z</dcterms:modified>
</cp:coreProperties>
</file>