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16"/>
  </p:notesMasterIdLst>
  <p:sldIdLst>
    <p:sldId id="256" r:id="rId3"/>
    <p:sldId id="264" r:id="rId4"/>
    <p:sldId id="268" r:id="rId5"/>
    <p:sldId id="258" r:id="rId6"/>
    <p:sldId id="259" r:id="rId7"/>
    <p:sldId id="265" r:id="rId8"/>
    <p:sldId id="260" r:id="rId9"/>
    <p:sldId id="266" r:id="rId10"/>
    <p:sldId id="261" r:id="rId11"/>
    <p:sldId id="263" r:id="rId12"/>
    <p:sldId id="257" r:id="rId13"/>
    <p:sldId id="262" r:id="rId14"/>
    <p:sldId id="267" r:id="rId1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1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Blad1!$A$2:$A$131</c:f>
              <c:strCache>
                <c:ptCount val="130"/>
                <c:pt idx="0">
                  <c:v>2011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  <c:pt idx="12">
                  <c:v>2012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Maj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Okt</c:v>
                </c:pt>
                <c:pt idx="22">
                  <c:v>Nov</c:v>
                </c:pt>
                <c:pt idx="23">
                  <c:v>Dec</c:v>
                </c:pt>
                <c:pt idx="24">
                  <c:v>2013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Maj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Okt</c:v>
                </c:pt>
                <c:pt idx="34">
                  <c:v>Nov</c:v>
                </c:pt>
                <c:pt idx="35">
                  <c:v>Dec</c:v>
                </c:pt>
                <c:pt idx="36">
                  <c:v>2014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Maj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Okt</c:v>
                </c:pt>
                <c:pt idx="46">
                  <c:v>Nov</c:v>
                </c:pt>
                <c:pt idx="47">
                  <c:v>Dec</c:v>
                </c:pt>
                <c:pt idx="48">
                  <c:v>2015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Maj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Okt</c:v>
                </c:pt>
                <c:pt idx="58">
                  <c:v>Nov</c:v>
                </c:pt>
                <c:pt idx="59">
                  <c:v>Dec</c:v>
                </c:pt>
                <c:pt idx="60">
                  <c:v>2016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Maj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Okt</c:v>
                </c:pt>
                <c:pt idx="70">
                  <c:v>Nov</c:v>
                </c:pt>
                <c:pt idx="71">
                  <c:v>Dec</c:v>
                </c:pt>
                <c:pt idx="72">
                  <c:v>2017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Maj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Okt</c:v>
                </c:pt>
                <c:pt idx="82">
                  <c:v>Nov</c:v>
                </c:pt>
                <c:pt idx="83">
                  <c:v>Dec</c:v>
                </c:pt>
                <c:pt idx="84">
                  <c:v>2018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Maj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Okt</c:v>
                </c:pt>
                <c:pt idx="94">
                  <c:v>Nov</c:v>
                </c:pt>
                <c:pt idx="95">
                  <c:v>Dec</c:v>
                </c:pt>
                <c:pt idx="96">
                  <c:v>2019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Maj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Okt</c:v>
                </c:pt>
                <c:pt idx="106">
                  <c:v>Nov</c:v>
                </c:pt>
                <c:pt idx="107">
                  <c:v>Dec</c:v>
                </c:pt>
                <c:pt idx="108">
                  <c:v>2020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Maj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Okt</c:v>
                </c:pt>
                <c:pt idx="118">
                  <c:v>Nov</c:v>
                </c:pt>
                <c:pt idx="119">
                  <c:v>Dec</c:v>
                </c:pt>
                <c:pt idx="120">
                  <c:v>2021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Maj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Okt</c:v>
                </c:pt>
              </c:strCache>
            </c:strRef>
          </c:cat>
          <c:val>
            <c:numRef>
              <c:f>Blad1!$B$2:$B$131</c:f>
              <c:numCache>
                <c:formatCode>General</c:formatCode>
                <c:ptCount val="130"/>
                <c:pt idx="0">
                  <c:v>6.23</c:v>
                </c:pt>
                <c:pt idx="1">
                  <c:v>6.96</c:v>
                </c:pt>
                <c:pt idx="2">
                  <c:v>7.35</c:v>
                </c:pt>
                <c:pt idx="3">
                  <c:v>7.11</c:v>
                </c:pt>
                <c:pt idx="4">
                  <c:v>7.08</c:v>
                </c:pt>
                <c:pt idx="5">
                  <c:v>5.94</c:v>
                </c:pt>
                <c:pt idx="6">
                  <c:v>5.14</c:v>
                </c:pt>
                <c:pt idx="7">
                  <c:v>5.5</c:v>
                </c:pt>
                <c:pt idx="8">
                  <c:v>7.7</c:v>
                </c:pt>
                <c:pt idx="9">
                  <c:v>7.5</c:v>
                </c:pt>
                <c:pt idx="10">
                  <c:v>7.13</c:v>
                </c:pt>
                <c:pt idx="11">
                  <c:v>7</c:v>
                </c:pt>
                <c:pt idx="12">
                  <c:v>7.02</c:v>
                </c:pt>
                <c:pt idx="13">
                  <c:v>7.69</c:v>
                </c:pt>
                <c:pt idx="14">
                  <c:v>7.51</c:v>
                </c:pt>
                <c:pt idx="15">
                  <c:v>5.93</c:v>
                </c:pt>
                <c:pt idx="16">
                  <c:v>6.43</c:v>
                </c:pt>
                <c:pt idx="17">
                  <c:v>6.17</c:v>
                </c:pt>
                <c:pt idx="18">
                  <c:v>4.62</c:v>
                </c:pt>
                <c:pt idx="19">
                  <c:v>4.9400000000000004</c:v>
                </c:pt>
                <c:pt idx="20">
                  <c:v>5.34</c:v>
                </c:pt>
                <c:pt idx="21">
                  <c:v>6.85</c:v>
                </c:pt>
                <c:pt idx="22">
                  <c:v>7.42</c:v>
                </c:pt>
                <c:pt idx="23">
                  <c:v>6.92</c:v>
                </c:pt>
                <c:pt idx="24">
                  <c:v>6.89</c:v>
                </c:pt>
                <c:pt idx="25">
                  <c:v>7.39</c:v>
                </c:pt>
                <c:pt idx="26">
                  <c:v>7.1</c:v>
                </c:pt>
                <c:pt idx="27">
                  <c:v>6.84</c:v>
                </c:pt>
                <c:pt idx="28">
                  <c:v>5.85</c:v>
                </c:pt>
                <c:pt idx="29">
                  <c:v>5.7</c:v>
                </c:pt>
                <c:pt idx="30">
                  <c:v>4.75</c:v>
                </c:pt>
                <c:pt idx="31">
                  <c:v>5.36</c:v>
                </c:pt>
                <c:pt idx="32">
                  <c:v>6.57</c:v>
                </c:pt>
                <c:pt idx="33">
                  <c:v>7.81</c:v>
                </c:pt>
                <c:pt idx="34">
                  <c:v>7.74</c:v>
                </c:pt>
                <c:pt idx="35">
                  <c:v>7.33</c:v>
                </c:pt>
                <c:pt idx="36">
                  <c:v>6.98</c:v>
                </c:pt>
                <c:pt idx="37">
                  <c:v>9.18</c:v>
                </c:pt>
                <c:pt idx="38">
                  <c:v>7.96</c:v>
                </c:pt>
                <c:pt idx="39">
                  <c:v>7.23</c:v>
                </c:pt>
                <c:pt idx="40">
                  <c:v>7.11</c:v>
                </c:pt>
                <c:pt idx="41">
                  <c:v>6.81</c:v>
                </c:pt>
                <c:pt idx="42">
                  <c:v>6.57</c:v>
                </c:pt>
                <c:pt idx="43">
                  <c:v>6.69</c:v>
                </c:pt>
                <c:pt idx="44">
                  <c:v>8.3800000000000008</c:v>
                </c:pt>
                <c:pt idx="45">
                  <c:v>8.44</c:v>
                </c:pt>
                <c:pt idx="46">
                  <c:v>8.68</c:v>
                </c:pt>
                <c:pt idx="47">
                  <c:v>8.24</c:v>
                </c:pt>
                <c:pt idx="48">
                  <c:v>8.9600000000000009</c:v>
                </c:pt>
                <c:pt idx="49">
                  <c:v>8.1300000000000008</c:v>
                </c:pt>
                <c:pt idx="50">
                  <c:v>7.88</c:v>
                </c:pt>
                <c:pt idx="51">
                  <c:v>7.08</c:v>
                </c:pt>
                <c:pt idx="52">
                  <c:v>6.95</c:v>
                </c:pt>
                <c:pt idx="53">
                  <c:v>7.1</c:v>
                </c:pt>
                <c:pt idx="54">
                  <c:v>6.57</c:v>
                </c:pt>
                <c:pt idx="55">
                  <c:v>6.26</c:v>
                </c:pt>
                <c:pt idx="56">
                  <c:v>6.88</c:v>
                </c:pt>
                <c:pt idx="57">
                  <c:v>6.96</c:v>
                </c:pt>
                <c:pt idx="58">
                  <c:v>7.26</c:v>
                </c:pt>
                <c:pt idx="59">
                  <c:v>7.21</c:v>
                </c:pt>
                <c:pt idx="60">
                  <c:v>7.6</c:v>
                </c:pt>
                <c:pt idx="61">
                  <c:v>9.11</c:v>
                </c:pt>
                <c:pt idx="62">
                  <c:v>8.6199999999999992</c:v>
                </c:pt>
                <c:pt idx="63">
                  <c:v>8.1199999999999992</c:v>
                </c:pt>
                <c:pt idx="64">
                  <c:v>7.71</c:v>
                </c:pt>
                <c:pt idx="65">
                  <c:v>6.5</c:v>
                </c:pt>
                <c:pt idx="66">
                  <c:v>5.94</c:v>
                </c:pt>
                <c:pt idx="67">
                  <c:v>6.56</c:v>
                </c:pt>
                <c:pt idx="68">
                  <c:v>7.7</c:v>
                </c:pt>
                <c:pt idx="69">
                  <c:v>8.16</c:v>
                </c:pt>
                <c:pt idx="70">
                  <c:v>8.5299999999999994</c:v>
                </c:pt>
                <c:pt idx="71">
                  <c:v>8.94</c:v>
                </c:pt>
                <c:pt idx="72">
                  <c:v>7.99</c:v>
                </c:pt>
                <c:pt idx="73">
                  <c:v>8.67</c:v>
                </c:pt>
                <c:pt idx="74">
                  <c:v>8.8800000000000008</c:v>
                </c:pt>
                <c:pt idx="75">
                  <c:v>8.0500000000000007</c:v>
                </c:pt>
                <c:pt idx="76">
                  <c:v>6.69</c:v>
                </c:pt>
                <c:pt idx="77">
                  <c:v>5.91</c:v>
                </c:pt>
                <c:pt idx="78">
                  <c:v>4.95</c:v>
                </c:pt>
                <c:pt idx="79">
                  <c:v>5.04</c:v>
                </c:pt>
                <c:pt idx="80">
                  <c:v>6.89</c:v>
                </c:pt>
                <c:pt idx="81">
                  <c:v>6.24</c:v>
                </c:pt>
                <c:pt idx="82">
                  <c:v>6.16</c:v>
                </c:pt>
                <c:pt idx="83">
                  <c:v>6.13</c:v>
                </c:pt>
                <c:pt idx="84">
                  <c:v>6.31</c:v>
                </c:pt>
                <c:pt idx="85">
                  <c:v>9.33</c:v>
                </c:pt>
                <c:pt idx="86">
                  <c:v>7.45</c:v>
                </c:pt>
                <c:pt idx="87">
                  <c:v>6.26</c:v>
                </c:pt>
                <c:pt idx="88">
                  <c:v>5.92</c:v>
                </c:pt>
                <c:pt idx="89">
                  <c:v>5.2</c:v>
                </c:pt>
                <c:pt idx="90">
                  <c:v>3.21</c:v>
                </c:pt>
                <c:pt idx="91">
                  <c:v>4.67</c:v>
                </c:pt>
                <c:pt idx="92">
                  <c:v>6.79</c:v>
                </c:pt>
                <c:pt idx="93">
                  <c:v>5.3</c:v>
                </c:pt>
                <c:pt idx="94">
                  <c:v>6.02</c:v>
                </c:pt>
                <c:pt idx="95">
                  <c:v>6.18</c:v>
                </c:pt>
                <c:pt idx="96">
                  <c:v>6.26</c:v>
                </c:pt>
                <c:pt idx="97">
                  <c:v>7.28</c:v>
                </c:pt>
                <c:pt idx="98">
                  <c:v>6.26</c:v>
                </c:pt>
                <c:pt idx="99">
                  <c:v>6.29</c:v>
                </c:pt>
                <c:pt idx="100">
                  <c:v>6.28</c:v>
                </c:pt>
                <c:pt idx="101">
                  <c:v>5.12</c:v>
                </c:pt>
                <c:pt idx="102">
                  <c:v>4.0199999999999996</c:v>
                </c:pt>
                <c:pt idx="103">
                  <c:v>4.0599999999999996</c:v>
                </c:pt>
                <c:pt idx="104">
                  <c:v>5.59</c:v>
                </c:pt>
                <c:pt idx="105">
                  <c:v>5.48</c:v>
                </c:pt>
                <c:pt idx="106">
                  <c:v>6.1</c:v>
                </c:pt>
                <c:pt idx="107">
                  <c:v>6.57</c:v>
                </c:pt>
                <c:pt idx="108">
                  <c:v>6.81</c:v>
                </c:pt>
                <c:pt idx="109">
                  <c:v>6.35</c:v>
                </c:pt>
                <c:pt idx="110">
                  <c:v>11.03</c:v>
                </c:pt>
                <c:pt idx="111">
                  <c:v>9.01</c:v>
                </c:pt>
                <c:pt idx="112">
                  <c:v>7.49</c:v>
                </c:pt>
                <c:pt idx="113">
                  <c:v>5.97</c:v>
                </c:pt>
                <c:pt idx="114">
                  <c:v>4.76</c:v>
                </c:pt>
                <c:pt idx="115">
                  <c:v>5.35</c:v>
                </c:pt>
                <c:pt idx="116">
                  <c:v>7.49</c:v>
                </c:pt>
                <c:pt idx="117">
                  <c:v>8.3800000000000008</c:v>
                </c:pt>
                <c:pt idx="118">
                  <c:v>8.35</c:v>
                </c:pt>
                <c:pt idx="119">
                  <c:v>9.24</c:v>
                </c:pt>
                <c:pt idx="120">
                  <c:v>8.98</c:v>
                </c:pt>
                <c:pt idx="121">
                  <c:v>9.5299999999999994</c:v>
                </c:pt>
                <c:pt idx="122">
                  <c:v>8.0399999999999991</c:v>
                </c:pt>
                <c:pt idx="123">
                  <c:v>9.68</c:v>
                </c:pt>
                <c:pt idx="124">
                  <c:v>7.22</c:v>
                </c:pt>
                <c:pt idx="125">
                  <c:v>5.87</c:v>
                </c:pt>
                <c:pt idx="126">
                  <c:v>4.4000000000000004</c:v>
                </c:pt>
                <c:pt idx="127">
                  <c:v>5.0199999999999996</c:v>
                </c:pt>
                <c:pt idx="128">
                  <c:v>7.64</c:v>
                </c:pt>
                <c:pt idx="129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E-4EDB-AF0F-2BD28B72E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51616"/>
        <c:axId val="310753152"/>
      </c:lineChart>
      <c:catAx>
        <c:axId val="31075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10753152"/>
        <c:crosses val="autoZero"/>
        <c:auto val="1"/>
        <c:lblAlgn val="ctr"/>
        <c:lblOffset val="100"/>
        <c:noMultiLvlLbl val="0"/>
      </c:catAx>
      <c:valAx>
        <c:axId val="310753152"/>
        <c:scaling>
          <c:orientation val="minMax"/>
          <c:max val="11.5"/>
          <c:min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0751616"/>
        <c:crosses val="autoZero"/>
        <c:crossBetween val="between"/>
        <c:majorUnit val="0.5"/>
        <c:min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486196</c:v>
                </c:pt>
                <c:pt idx="1">
                  <c:v>938355</c:v>
                </c:pt>
                <c:pt idx="2">
                  <c:v>1390904</c:v>
                </c:pt>
                <c:pt idx="3">
                  <c:v>1824145</c:v>
                </c:pt>
                <c:pt idx="4">
                  <c:v>2206263</c:v>
                </c:pt>
                <c:pt idx="5">
                  <c:v>2531472</c:v>
                </c:pt>
                <c:pt idx="6">
                  <c:v>2818573</c:v>
                </c:pt>
                <c:pt idx="7">
                  <c:v>3120545</c:v>
                </c:pt>
                <c:pt idx="8">
                  <c:v>3587426</c:v>
                </c:pt>
                <c:pt idx="9">
                  <c:v>4146492</c:v>
                </c:pt>
                <c:pt idx="10">
                  <c:v>4605629</c:v>
                </c:pt>
                <c:pt idx="11">
                  <c:v>5065413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6-46AE-9B42-41FB1C76D51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511155</c:v>
                </c:pt>
                <c:pt idx="1">
                  <c:v>1303736</c:v>
                </c:pt>
                <c:pt idx="2">
                  <c:v>1921980</c:v>
                </c:pt>
                <c:pt idx="3">
                  <c:v>2474857</c:v>
                </c:pt>
                <c:pt idx="4">
                  <c:v>2937194</c:v>
                </c:pt>
                <c:pt idx="5">
                  <c:v>3223262</c:v>
                </c:pt>
                <c:pt idx="6">
                  <c:v>3443437</c:v>
                </c:pt>
                <c:pt idx="7">
                  <c:v>3805524</c:v>
                </c:pt>
                <c:pt idx="8">
                  <c:v>4306137</c:v>
                </c:pt>
                <c:pt idx="9">
                  <c:v>4868839</c:v>
                </c:pt>
                <c:pt idx="10">
                  <c:v>5493891</c:v>
                </c:pt>
                <c:pt idx="11">
                  <c:v>6109708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D6-46AE-9B42-41FB1C76D51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546968</c:v>
                </c:pt>
                <c:pt idx="1">
                  <c:v>1154440</c:v>
                </c:pt>
                <c:pt idx="2">
                  <c:v>1909839</c:v>
                </c:pt>
                <c:pt idx="3">
                  <c:v>2317580</c:v>
                </c:pt>
                <c:pt idx="4">
                  <c:v>2686979</c:v>
                </c:pt>
                <c:pt idx="5">
                  <c:v>3009813</c:v>
                </c:pt>
                <c:pt idx="6">
                  <c:v>3259287</c:v>
                </c:pt>
                <c:pt idx="7">
                  <c:v>3625303</c:v>
                </c:pt>
                <c:pt idx="8">
                  <c:v>4329109</c:v>
                </c:pt>
                <c:pt idx="9">
                  <c:v>4947452</c:v>
                </c:pt>
                <c:pt idx="10">
                  <c:v>5538965</c:v>
                </c:pt>
                <c:pt idx="11">
                  <c:v>6057529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6-46AE-9B42-41FB1C76D51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0">
                  <c:v>692820</c:v>
                </c:pt>
                <c:pt idx="1">
                  <c:v>1903763</c:v>
                </c:pt>
                <c:pt idx="2">
                  <c:v>2831264</c:v>
                </c:pt>
                <c:pt idx="3">
                  <c:v>3442538</c:v>
                </c:pt>
                <c:pt idx="4">
                  <c:v>3906739</c:v>
                </c:pt>
                <c:pt idx="5">
                  <c:v>4323547</c:v>
                </c:pt>
                <c:pt idx="6">
                  <c:v>4517324</c:v>
                </c:pt>
                <c:pt idx="7">
                  <c:v>4937456</c:v>
                </c:pt>
                <c:pt idx="8">
                  <c:v>5752981</c:v>
                </c:pt>
                <c:pt idx="9">
                  <c:v>6360440</c:v>
                </c:pt>
                <c:pt idx="10">
                  <c:v>6990595</c:v>
                </c:pt>
                <c:pt idx="11">
                  <c:v>7535093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FD6-46AE-9B42-41FB1C76D516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Blad1!$F$2:$F$13</c:f>
              <c:numCache>
                <c:formatCode>General</c:formatCode>
                <c:ptCount val="12"/>
                <c:pt idx="0">
                  <c:v>681213</c:v>
                </c:pt>
                <c:pt idx="1">
                  <c:v>1597397</c:v>
                </c:pt>
                <c:pt idx="2">
                  <c:v>2221423</c:v>
                </c:pt>
                <c:pt idx="3">
                  <c:v>2848201</c:v>
                </c:pt>
                <c:pt idx="4">
                  <c:v>3482826</c:v>
                </c:pt>
                <c:pt idx="5">
                  <c:v>3884157</c:v>
                </c:pt>
                <c:pt idx="6">
                  <c:v>4211770</c:v>
                </c:pt>
                <c:pt idx="7">
                  <c:v>4592391</c:v>
                </c:pt>
                <c:pt idx="8">
                  <c:v>5215856</c:v>
                </c:pt>
                <c:pt idx="9">
                  <c:v>5841998</c:v>
                </c:pt>
                <c:pt idx="10">
                  <c:v>6599922</c:v>
                </c:pt>
                <c:pt idx="11">
                  <c:v>7290664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D6-46AE-9B42-41FB1C76D516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Blad1!$G$2:$G$13</c:f>
              <c:numCache>
                <c:formatCode>General</c:formatCode>
                <c:ptCount val="12"/>
                <c:pt idx="0">
                  <c:v>772419</c:v>
                </c:pt>
                <c:pt idx="1">
                  <c:v>1515901</c:v>
                </c:pt>
                <c:pt idx="2">
                  <c:v>3249547</c:v>
                </c:pt>
                <c:pt idx="3">
                  <c:v>4524287</c:v>
                </c:pt>
                <c:pt idx="4">
                  <c:v>5435490</c:v>
                </c:pt>
                <c:pt idx="5">
                  <c:v>6077764</c:v>
                </c:pt>
                <c:pt idx="6">
                  <c:v>6508501</c:v>
                </c:pt>
                <c:pt idx="7">
                  <c:v>7079309</c:v>
                </c:pt>
                <c:pt idx="8">
                  <c:v>8227697</c:v>
                </c:pt>
                <c:pt idx="9">
                  <c:v>9474122</c:v>
                </c:pt>
                <c:pt idx="10">
                  <c:v>10616963</c:v>
                </c:pt>
                <c:pt idx="11">
                  <c:v>11997191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F3-46FF-8E87-6E0C84999938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Blad1!$H$2:$H$13</c:f>
              <c:numCache>
                <c:formatCode>General</c:formatCode>
                <c:ptCount val="12"/>
                <c:pt idx="0">
                  <c:v>1118482</c:v>
                </c:pt>
                <c:pt idx="1">
                  <c:v>2436269</c:v>
                </c:pt>
                <c:pt idx="2">
                  <c:v>3429752</c:v>
                </c:pt>
                <c:pt idx="3">
                  <c:v>4669728</c:v>
                </c:pt>
                <c:pt idx="4">
                  <c:v>5363938</c:v>
                </c:pt>
                <c:pt idx="5">
                  <c:v>5887663</c:v>
                </c:pt>
                <c:pt idx="6">
                  <c:v>6223051</c:v>
                </c:pt>
                <c:pt idx="7">
                  <c:v>6733001</c:v>
                </c:pt>
                <c:pt idx="8">
                  <c:v>7920471</c:v>
                </c:pt>
                <c:pt idx="9">
                  <c:v>8792265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67-4745-89AC-CCA2A1B6C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688552"/>
        <c:axId val="307685928"/>
      </c:lineChart>
      <c:catAx>
        <c:axId val="30768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5928"/>
        <c:crosses val="autoZero"/>
        <c:auto val="1"/>
        <c:lblAlgn val="ctr"/>
        <c:lblOffset val="100"/>
        <c:noMultiLvlLbl val="0"/>
      </c:catAx>
      <c:valAx>
        <c:axId val="30768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08367077819752"/>
          <c:y val="0.40202682214792024"/>
          <c:w val="7.8702796302172598E-2"/>
          <c:h val="0.462306084681624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Blad1!$A$2:$A$52</c:f>
              <c:strCache>
                <c:ptCount val="51"/>
                <c:pt idx="0">
                  <c:v>Kom 21</c:v>
                </c:pt>
                <c:pt idx="1">
                  <c:v>Kom 20</c:v>
                </c:pt>
                <c:pt idx="2">
                  <c:v>Kom 19</c:v>
                </c:pt>
                <c:pt idx="3">
                  <c:v>Kom 18</c:v>
                </c:pt>
                <c:pt idx="4">
                  <c:v>Kom 17</c:v>
                </c:pt>
                <c:pt idx="5">
                  <c:v>Kom 16</c:v>
                </c:pt>
                <c:pt idx="6">
                  <c:v>Kom 15</c:v>
                </c:pt>
                <c:pt idx="7">
                  <c:v>Kom 14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4">
                  <c:v>Sam 17</c:v>
                </c:pt>
                <c:pt idx="15">
                  <c:v>Sam 16</c:v>
                </c:pt>
                <c:pt idx="16">
                  <c:v>Sam 15</c:v>
                </c:pt>
                <c:pt idx="17">
                  <c:v>Sam 14</c:v>
                </c:pt>
                <c:pt idx="20">
                  <c:v>Kuf 21</c:v>
                </c:pt>
                <c:pt idx="21">
                  <c:v>Kuf 20</c:v>
                </c:pt>
                <c:pt idx="22">
                  <c:v>Kuf 19</c:v>
                </c:pt>
                <c:pt idx="23">
                  <c:v>Kuf 18</c:v>
                </c:pt>
                <c:pt idx="24">
                  <c:v>Kuf 17</c:v>
                </c:pt>
                <c:pt idx="25">
                  <c:v>Kuf 16</c:v>
                </c:pt>
                <c:pt idx="26">
                  <c:v>Kuf 15</c:v>
                </c:pt>
                <c:pt idx="27">
                  <c:v>Kuf 14</c:v>
                </c:pt>
                <c:pt idx="30">
                  <c:v>Soc 21</c:v>
                </c:pt>
                <c:pt idx="31">
                  <c:v>Soc 20</c:v>
                </c:pt>
                <c:pt idx="32">
                  <c:v>Soc 19</c:v>
                </c:pt>
                <c:pt idx="33">
                  <c:v>Soc 18</c:v>
                </c:pt>
                <c:pt idx="34">
                  <c:v>Soc 17</c:v>
                </c:pt>
                <c:pt idx="35">
                  <c:v>Soc 16</c:v>
                </c:pt>
                <c:pt idx="36">
                  <c:v>Soc 15</c:v>
                </c:pt>
                <c:pt idx="37">
                  <c:v>Soc 14</c:v>
                </c:pt>
                <c:pt idx="40">
                  <c:v>Total 2021</c:v>
                </c:pt>
                <c:pt idx="41">
                  <c:v>Total 2020</c:v>
                </c:pt>
                <c:pt idx="42">
                  <c:v>Total 2019</c:v>
                </c:pt>
                <c:pt idx="43">
                  <c:v>Total 2018</c:v>
                </c:pt>
                <c:pt idx="44">
                  <c:v>Total 2017</c:v>
                </c:pt>
                <c:pt idx="45">
                  <c:v>Total 2016</c:v>
                </c:pt>
                <c:pt idx="46">
                  <c:v>Total 2015</c:v>
                </c:pt>
                <c:pt idx="47">
                  <c:v>Total 2014</c:v>
                </c:pt>
                <c:pt idx="48">
                  <c:v>Total 2013</c:v>
                </c:pt>
                <c:pt idx="49">
                  <c:v>Total 2012</c:v>
                </c:pt>
                <c:pt idx="50">
                  <c:v>Total 2011</c:v>
                </c:pt>
              </c:strCache>
            </c:strRef>
          </c:cat>
          <c:val>
            <c:numRef>
              <c:f>Blad1!$B$2:$B$52</c:f>
              <c:numCache>
                <c:formatCode>General</c:formatCode>
                <c:ptCount val="51"/>
                <c:pt idx="0">
                  <c:v>1.99</c:v>
                </c:pt>
                <c:pt idx="1">
                  <c:v>2.2000000000000002</c:v>
                </c:pt>
                <c:pt idx="2">
                  <c:v>1.95</c:v>
                </c:pt>
                <c:pt idx="3">
                  <c:v>2.21</c:v>
                </c:pt>
                <c:pt idx="4">
                  <c:v>1.73</c:v>
                </c:pt>
                <c:pt idx="5">
                  <c:v>1.81</c:v>
                </c:pt>
                <c:pt idx="6">
                  <c:v>2.72</c:v>
                </c:pt>
                <c:pt idx="7">
                  <c:v>1.91</c:v>
                </c:pt>
                <c:pt idx="10">
                  <c:v>2.93</c:v>
                </c:pt>
                <c:pt idx="11">
                  <c:v>3.22</c:v>
                </c:pt>
                <c:pt idx="12">
                  <c:v>2.4500000000000002</c:v>
                </c:pt>
                <c:pt idx="13">
                  <c:v>2.83</c:v>
                </c:pt>
                <c:pt idx="14">
                  <c:v>2.27</c:v>
                </c:pt>
                <c:pt idx="15">
                  <c:v>1.92</c:v>
                </c:pt>
                <c:pt idx="16">
                  <c:v>1.94</c:v>
                </c:pt>
                <c:pt idx="17">
                  <c:v>2.34</c:v>
                </c:pt>
                <c:pt idx="20">
                  <c:v>4.32</c:v>
                </c:pt>
                <c:pt idx="21">
                  <c:v>4.42</c:v>
                </c:pt>
                <c:pt idx="22">
                  <c:v>2.78</c:v>
                </c:pt>
                <c:pt idx="23">
                  <c:v>2.9</c:v>
                </c:pt>
                <c:pt idx="24">
                  <c:v>2.59</c:v>
                </c:pt>
                <c:pt idx="25">
                  <c:v>2.68</c:v>
                </c:pt>
                <c:pt idx="26">
                  <c:v>2.19</c:v>
                </c:pt>
                <c:pt idx="27">
                  <c:v>2.2200000000000002</c:v>
                </c:pt>
                <c:pt idx="30">
                  <c:v>4.28</c:v>
                </c:pt>
                <c:pt idx="31">
                  <c:v>4.95</c:v>
                </c:pt>
                <c:pt idx="32">
                  <c:v>3.31</c:v>
                </c:pt>
                <c:pt idx="33">
                  <c:v>3.41</c:v>
                </c:pt>
                <c:pt idx="34">
                  <c:v>3.06</c:v>
                </c:pt>
                <c:pt idx="35">
                  <c:v>2.94</c:v>
                </c:pt>
                <c:pt idx="36">
                  <c:v>2.79</c:v>
                </c:pt>
                <c:pt idx="37">
                  <c:v>2.58</c:v>
                </c:pt>
                <c:pt idx="40">
                  <c:v>4</c:v>
                </c:pt>
                <c:pt idx="41">
                  <c:v>4.42</c:v>
                </c:pt>
                <c:pt idx="42">
                  <c:v>2.93</c:v>
                </c:pt>
                <c:pt idx="43">
                  <c:v>3.07</c:v>
                </c:pt>
                <c:pt idx="44">
                  <c:v>2.7</c:v>
                </c:pt>
                <c:pt idx="45">
                  <c:v>2.67</c:v>
                </c:pt>
                <c:pt idx="46">
                  <c:v>2.48</c:v>
                </c:pt>
                <c:pt idx="47">
                  <c:v>2.39</c:v>
                </c:pt>
                <c:pt idx="48">
                  <c:v>2.38</c:v>
                </c:pt>
                <c:pt idx="49">
                  <c:v>2.25</c:v>
                </c:pt>
                <c:pt idx="50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B-485C-B27B-6084FFBFBF3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Blad1!$A$2:$A$52</c:f>
              <c:strCache>
                <c:ptCount val="51"/>
                <c:pt idx="0">
                  <c:v>Kom 21</c:v>
                </c:pt>
                <c:pt idx="1">
                  <c:v>Kom 20</c:v>
                </c:pt>
                <c:pt idx="2">
                  <c:v>Kom 19</c:v>
                </c:pt>
                <c:pt idx="3">
                  <c:v>Kom 18</c:v>
                </c:pt>
                <c:pt idx="4">
                  <c:v>Kom 17</c:v>
                </c:pt>
                <c:pt idx="5">
                  <c:v>Kom 16</c:v>
                </c:pt>
                <c:pt idx="6">
                  <c:v>Kom 15</c:v>
                </c:pt>
                <c:pt idx="7">
                  <c:v>Kom 14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4">
                  <c:v>Sam 17</c:v>
                </c:pt>
                <c:pt idx="15">
                  <c:v>Sam 16</c:v>
                </c:pt>
                <c:pt idx="16">
                  <c:v>Sam 15</c:v>
                </c:pt>
                <c:pt idx="17">
                  <c:v>Sam 14</c:v>
                </c:pt>
                <c:pt idx="20">
                  <c:v>Kuf 21</c:v>
                </c:pt>
                <c:pt idx="21">
                  <c:v>Kuf 20</c:v>
                </c:pt>
                <c:pt idx="22">
                  <c:v>Kuf 19</c:v>
                </c:pt>
                <c:pt idx="23">
                  <c:v>Kuf 18</c:v>
                </c:pt>
                <c:pt idx="24">
                  <c:v>Kuf 17</c:v>
                </c:pt>
                <c:pt idx="25">
                  <c:v>Kuf 16</c:v>
                </c:pt>
                <c:pt idx="26">
                  <c:v>Kuf 15</c:v>
                </c:pt>
                <c:pt idx="27">
                  <c:v>Kuf 14</c:v>
                </c:pt>
                <c:pt idx="30">
                  <c:v>Soc 21</c:v>
                </c:pt>
                <c:pt idx="31">
                  <c:v>Soc 20</c:v>
                </c:pt>
                <c:pt idx="32">
                  <c:v>Soc 19</c:v>
                </c:pt>
                <c:pt idx="33">
                  <c:v>Soc 18</c:v>
                </c:pt>
                <c:pt idx="34">
                  <c:v>Soc 17</c:v>
                </c:pt>
                <c:pt idx="35">
                  <c:v>Soc 16</c:v>
                </c:pt>
                <c:pt idx="36">
                  <c:v>Soc 15</c:v>
                </c:pt>
                <c:pt idx="37">
                  <c:v>Soc 14</c:v>
                </c:pt>
                <c:pt idx="40">
                  <c:v>Total 2021</c:v>
                </c:pt>
                <c:pt idx="41">
                  <c:v>Total 2020</c:v>
                </c:pt>
                <c:pt idx="42">
                  <c:v>Total 2019</c:v>
                </c:pt>
                <c:pt idx="43">
                  <c:v>Total 2018</c:v>
                </c:pt>
                <c:pt idx="44">
                  <c:v>Total 2017</c:v>
                </c:pt>
                <c:pt idx="45">
                  <c:v>Total 2016</c:v>
                </c:pt>
                <c:pt idx="46">
                  <c:v>Total 2015</c:v>
                </c:pt>
                <c:pt idx="47">
                  <c:v>Total 2014</c:v>
                </c:pt>
                <c:pt idx="48">
                  <c:v>Total 2013</c:v>
                </c:pt>
                <c:pt idx="49">
                  <c:v>Total 2012</c:v>
                </c:pt>
                <c:pt idx="50">
                  <c:v>Total 2011</c:v>
                </c:pt>
              </c:strCache>
            </c:strRef>
          </c:cat>
          <c:val>
            <c:numRef>
              <c:f>Blad1!$C$2:$C$52</c:f>
              <c:numCache>
                <c:formatCode>General</c:formatCode>
                <c:ptCount val="51"/>
                <c:pt idx="0">
                  <c:v>1.4</c:v>
                </c:pt>
                <c:pt idx="1">
                  <c:v>0.25</c:v>
                </c:pt>
                <c:pt idx="2">
                  <c:v>0.13</c:v>
                </c:pt>
                <c:pt idx="3">
                  <c:v>1.03</c:v>
                </c:pt>
                <c:pt idx="5">
                  <c:v>0.04</c:v>
                </c:pt>
                <c:pt idx="6">
                  <c:v>0.75</c:v>
                </c:pt>
                <c:pt idx="7">
                  <c:v>0.03</c:v>
                </c:pt>
                <c:pt idx="10">
                  <c:v>1.65</c:v>
                </c:pt>
                <c:pt idx="11">
                  <c:v>0.72</c:v>
                </c:pt>
                <c:pt idx="12">
                  <c:v>1.48</c:v>
                </c:pt>
                <c:pt idx="13">
                  <c:v>1.34</c:v>
                </c:pt>
                <c:pt idx="14">
                  <c:v>0.75</c:v>
                </c:pt>
                <c:pt idx="15">
                  <c:v>1.48</c:v>
                </c:pt>
                <c:pt idx="16">
                  <c:v>1.1299999999999999</c:v>
                </c:pt>
                <c:pt idx="17">
                  <c:v>1.62</c:v>
                </c:pt>
                <c:pt idx="20">
                  <c:v>1.28</c:v>
                </c:pt>
                <c:pt idx="21">
                  <c:v>1.62</c:v>
                </c:pt>
                <c:pt idx="22">
                  <c:v>0.87</c:v>
                </c:pt>
                <c:pt idx="23">
                  <c:v>1.17</c:v>
                </c:pt>
                <c:pt idx="24">
                  <c:v>1.03</c:v>
                </c:pt>
                <c:pt idx="25">
                  <c:v>1.89</c:v>
                </c:pt>
                <c:pt idx="26">
                  <c:v>1.01</c:v>
                </c:pt>
                <c:pt idx="27">
                  <c:v>1.83</c:v>
                </c:pt>
                <c:pt idx="30">
                  <c:v>1.97</c:v>
                </c:pt>
                <c:pt idx="31">
                  <c:v>1.85</c:v>
                </c:pt>
                <c:pt idx="32">
                  <c:v>1.9</c:v>
                </c:pt>
                <c:pt idx="33">
                  <c:v>1.67</c:v>
                </c:pt>
                <c:pt idx="34">
                  <c:v>1.86</c:v>
                </c:pt>
                <c:pt idx="35">
                  <c:v>2.16</c:v>
                </c:pt>
                <c:pt idx="36">
                  <c:v>1.94</c:v>
                </c:pt>
                <c:pt idx="37">
                  <c:v>1.92</c:v>
                </c:pt>
                <c:pt idx="40">
                  <c:v>1.64</c:v>
                </c:pt>
                <c:pt idx="41">
                  <c:v>1.55</c:v>
                </c:pt>
                <c:pt idx="42">
                  <c:v>1.36</c:v>
                </c:pt>
                <c:pt idx="43">
                  <c:v>1.4</c:v>
                </c:pt>
                <c:pt idx="44">
                  <c:v>1.3</c:v>
                </c:pt>
                <c:pt idx="45">
                  <c:v>1.87</c:v>
                </c:pt>
                <c:pt idx="46">
                  <c:v>1.48</c:v>
                </c:pt>
                <c:pt idx="47">
                  <c:v>1.75</c:v>
                </c:pt>
                <c:pt idx="48">
                  <c:v>1.56</c:v>
                </c:pt>
                <c:pt idx="49">
                  <c:v>1.37</c:v>
                </c:pt>
                <c:pt idx="50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B-485C-B27B-6084FFBFBF3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Blad1!$A$2:$A$52</c:f>
              <c:strCache>
                <c:ptCount val="51"/>
                <c:pt idx="0">
                  <c:v>Kom 21</c:v>
                </c:pt>
                <c:pt idx="1">
                  <c:v>Kom 20</c:v>
                </c:pt>
                <c:pt idx="2">
                  <c:v>Kom 19</c:v>
                </c:pt>
                <c:pt idx="3">
                  <c:v>Kom 18</c:v>
                </c:pt>
                <c:pt idx="4">
                  <c:v>Kom 17</c:v>
                </c:pt>
                <c:pt idx="5">
                  <c:v>Kom 16</c:v>
                </c:pt>
                <c:pt idx="6">
                  <c:v>Kom 15</c:v>
                </c:pt>
                <c:pt idx="7">
                  <c:v>Kom 14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4">
                  <c:v>Sam 17</c:v>
                </c:pt>
                <c:pt idx="15">
                  <c:v>Sam 16</c:v>
                </c:pt>
                <c:pt idx="16">
                  <c:v>Sam 15</c:v>
                </c:pt>
                <c:pt idx="17">
                  <c:v>Sam 14</c:v>
                </c:pt>
                <c:pt idx="20">
                  <c:v>Kuf 21</c:v>
                </c:pt>
                <c:pt idx="21">
                  <c:v>Kuf 20</c:v>
                </c:pt>
                <c:pt idx="22">
                  <c:v>Kuf 19</c:v>
                </c:pt>
                <c:pt idx="23">
                  <c:v>Kuf 18</c:v>
                </c:pt>
                <c:pt idx="24">
                  <c:v>Kuf 17</c:v>
                </c:pt>
                <c:pt idx="25">
                  <c:v>Kuf 16</c:v>
                </c:pt>
                <c:pt idx="26">
                  <c:v>Kuf 15</c:v>
                </c:pt>
                <c:pt idx="27">
                  <c:v>Kuf 14</c:v>
                </c:pt>
                <c:pt idx="30">
                  <c:v>Soc 21</c:v>
                </c:pt>
                <c:pt idx="31">
                  <c:v>Soc 20</c:v>
                </c:pt>
                <c:pt idx="32">
                  <c:v>Soc 19</c:v>
                </c:pt>
                <c:pt idx="33">
                  <c:v>Soc 18</c:v>
                </c:pt>
                <c:pt idx="34">
                  <c:v>Soc 17</c:v>
                </c:pt>
                <c:pt idx="35">
                  <c:v>Soc 16</c:v>
                </c:pt>
                <c:pt idx="36">
                  <c:v>Soc 15</c:v>
                </c:pt>
                <c:pt idx="37">
                  <c:v>Soc 14</c:v>
                </c:pt>
                <c:pt idx="40">
                  <c:v>Total 2021</c:v>
                </c:pt>
                <c:pt idx="41">
                  <c:v>Total 2020</c:v>
                </c:pt>
                <c:pt idx="42">
                  <c:v>Total 2019</c:v>
                </c:pt>
                <c:pt idx="43">
                  <c:v>Total 2018</c:v>
                </c:pt>
                <c:pt idx="44">
                  <c:v>Total 2017</c:v>
                </c:pt>
                <c:pt idx="45">
                  <c:v>Total 2016</c:v>
                </c:pt>
                <c:pt idx="46">
                  <c:v>Total 2015</c:v>
                </c:pt>
                <c:pt idx="47">
                  <c:v>Total 2014</c:v>
                </c:pt>
                <c:pt idx="48">
                  <c:v>Total 2013</c:v>
                </c:pt>
                <c:pt idx="49">
                  <c:v>Total 2012</c:v>
                </c:pt>
                <c:pt idx="50">
                  <c:v>Total 2011</c:v>
                </c:pt>
              </c:strCache>
            </c:strRef>
          </c:cat>
          <c:val>
            <c:numRef>
              <c:f>Blad1!$D$2:$D$52</c:f>
              <c:numCache>
                <c:formatCode>General</c:formatCode>
                <c:ptCount val="51"/>
                <c:pt idx="0">
                  <c:v>0.31</c:v>
                </c:pt>
                <c:pt idx="2">
                  <c:v>7.0000000000000007E-2</c:v>
                </c:pt>
                <c:pt idx="3">
                  <c:v>0.49</c:v>
                </c:pt>
                <c:pt idx="4">
                  <c:v>0.21</c:v>
                </c:pt>
                <c:pt idx="5">
                  <c:v>1.19</c:v>
                </c:pt>
                <c:pt idx="6">
                  <c:v>0.57999999999999996</c:v>
                </c:pt>
                <c:pt idx="10">
                  <c:v>0.91</c:v>
                </c:pt>
                <c:pt idx="12">
                  <c:v>0.72</c:v>
                </c:pt>
                <c:pt idx="13">
                  <c:v>0.71</c:v>
                </c:pt>
                <c:pt idx="14">
                  <c:v>2.38</c:v>
                </c:pt>
                <c:pt idx="15">
                  <c:v>4.1900000000000004</c:v>
                </c:pt>
                <c:pt idx="16">
                  <c:v>1.17</c:v>
                </c:pt>
                <c:pt idx="17">
                  <c:v>1.43</c:v>
                </c:pt>
                <c:pt idx="20">
                  <c:v>1.06</c:v>
                </c:pt>
                <c:pt idx="21">
                  <c:v>0.8</c:v>
                </c:pt>
                <c:pt idx="22">
                  <c:v>0.75</c:v>
                </c:pt>
                <c:pt idx="23">
                  <c:v>0.88</c:v>
                </c:pt>
                <c:pt idx="24">
                  <c:v>1.18</c:v>
                </c:pt>
                <c:pt idx="25">
                  <c:v>1.36</c:v>
                </c:pt>
                <c:pt idx="26">
                  <c:v>2.52</c:v>
                </c:pt>
                <c:pt idx="27">
                  <c:v>3.46</c:v>
                </c:pt>
                <c:pt idx="30">
                  <c:v>2.0499999999999998</c:v>
                </c:pt>
                <c:pt idx="31">
                  <c:v>1.44</c:v>
                </c:pt>
                <c:pt idx="32">
                  <c:v>1.47</c:v>
                </c:pt>
                <c:pt idx="33">
                  <c:v>1.31</c:v>
                </c:pt>
                <c:pt idx="34">
                  <c:v>3.1</c:v>
                </c:pt>
                <c:pt idx="35">
                  <c:v>3.29</c:v>
                </c:pt>
                <c:pt idx="36">
                  <c:v>3.5</c:v>
                </c:pt>
                <c:pt idx="37">
                  <c:v>3.65</c:v>
                </c:pt>
                <c:pt idx="40">
                  <c:v>1.46</c:v>
                </c:pt>
                <c:pt idx="41">
                  <c:v>0.98</c:v>
                </c:pt>
                <c:pt idx="42">
                  <c:v>1.03</c:v>
                </c:pt>
                <c:pt idx="43">
                  <c:v>1.03</c:v>
                </c:pt>
                <c:pt idx="44">
                  <c:v>2.12</c:v>
                </c:pt>
                <c:pt idx="45">
                  <c:v>2.59</c:v>
                </c:pt>
                <c:pt idx="46">
                  <c:v>2.73</c:v>
                </c:pt>
                <c:pt idx="47">
                  <c:v>3.14</c:v>
                </c:pt>
                <c:pt idx="48">
                  <c:v>2.2999999999999998</c:v>
                </c:pt>
                <c:pt idx="49">
                  <c:v>2.74</c:v>
                </c:pt>
                <c:pt idx="5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B-485C-B27B-6084FFBFBF3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Blad1!$A$2:$A$52</c:f>
              <c:strCache>
                <c:ptCount val="51"/>
                <c:pt idx="0">
                  <c:v>Kom 21</c:v>
                </c:pt>
                <c:pt idx="1">
                  <c:v>Kom 20</c:v>
                </c:pt>
                <c:pt idx="2">
                  <c:v>Kom 19</c:v>
                </c:pt>
                <c:pt idx="3">
                  <c:v>Kom 18</c:v>
                </c:pt>
                <c:pt idx="4">
                  <c:v>Kom 17</c:v>
                </c:pt>
                <c:pt idx="5">
                  <c:v>Kom 16</c:v>
                </c:pt>
                <c:pt idx="6">
                  <c:v>Kom 15</c:v>
                </c:pt>
                <c:pt idx="7">
                  <c:v>Kom 14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4">
                  <c:v>Sam 17</c:v>
                </c:pt>
                <c:pt idx="15">
                  <c:v>Sam 16</c:v>
                </c:pt>
                <c:pt idx="16">
                  <c:v>Sam 15</c:v>
                </c:pt>
                <c:pt idx="17">
                  <c:v>Sam 14</c:v>
                </c:pt>
                <c:pt idx="20">
                  <c:v>Kuf 21</c:v>
                </c:pt>
                <c:pt idx="21">
                  <c:v>Kuf 20</c:v>
                </c:pt>
                <c:pt idx="22">
                  <c:v>Kuf 19</c:v>
                </c:pt>
                <c:pt idx="23">
                  <c:v>Kuf 18</c:v>
                </c:pt>
                <c:pt idx="24">
                  <c:v>Kuf 17</c:v>
                </c:pt>
                <c:pt idx="25">
                  <c:v>Kuf 16</c:v>
                </c:pt>
                <c:pt idx="26">
                  <c:v>Kuf 15</c:v>
                </c:pt>
                <c:pt idx="27">
                  <c:v>Kuf 14</c:v>
                </c:pt>
                <c:pt idx="30">
                  <c:v>Soc 21</c:v>
                </c:pt>
                <c:pt idx="31">
                  <c:v>Soc 20</c:v>
                </c:pt>
                <c:pt idx="32">
                  <c:v>Soc 19</c:v>
                </c:pt>
                <c:pt idx="33">
                  <c:v>Soc 18</c:v>
                </c:pt>
                <c:pt idx="34">
                  <c:v>Soc 17</c:v>
                </c:pt>
                <c:pt idx="35">
                  <c:v>Soc 16</c:v>
                </c:pt>
                <c:pt idx="36">
                  <c:v>Soc 15</c:v>
                </c:pt>
                <c:pt idx="37">
                  <c:v>Soc 14</c:v>
                </c:pt>
                <c:pt idx="40">
                  <c:v>Total 2021</c:v>
                </c:pt>
                <c:pt idx="41">
                  <c:v>Total 2020</c:v>
                </c:pt>
                <c:pt idx="42">
                  <c:v>Total 2019</c:v>
                </c:pt>
                <c:pt idx="43">
                  <c:v>Total 2018</c:v>
                </c:pt>
                <c:pt idx="44">
                  <c:v>Total 2017</c:v>
                </c:pt>
                <c:pt idx="45">
                  <c:v>Total 2016</c:v>
                </c:pt>
                <c:pt idx="46">
                  <c:v>Total 2015</c:v>
                </c:pt>
                <c:pt idx="47">
                  <c:v>Total 2014</c:v>
                </c:pt>
                <c:pt idx="48">
                  <c:v>Total 2013</c:v>
                </c:pt>
                <c:pt idx="49">
                  <c:v>Total 2012</c:v>
                </c:pt>
                <c:pt idx="50">
                  <c:v>Total 2011</c:v>
                </c:pt>
              </c:strCache>
            </c:strRef>
          </c:cat>
          <c:val>
            <c:numRef>
              <c:f>Blad1!$E$2:$E$52</c:f>
              <c:numCache>
                <c:formatCode>General</c:formatCode>
                <c:ptCount val="51"/>
                <c:pt idx="3">
                  <c:v>0.83</c:v>
                </c:pt>
                <c:pt idx="4">
                  <c:v>0.61</c:v>
                </c:pt>
                <c:pt idx="17">
                  <c:v>0.2</c:v>
                </c:pt>
                <c:pt idx="20">
                  <c:v>0.26</c:v>
                </c:pt>
                <c:pt idx="21">
                  <c:v>0.25</c:v>
                </c:pt>
                <c:pt idx="22">
                  <c:v>0.31</c:v>
                </c:pt>
                <c:pt idx="23">
                  <c:v>0.32</c:v>
                </c:pt>
                <c:pt idx="24">
                  <c:v>0.91</c:v>
                </c:pt>
                <c:pt idx="25">
                  <c:v>1.52</c:v>
                </c:pt>
                <c:pt idx="26">
                  <c:v>1.58</c:v>
                </c:pt>
                <c:pt idx="27">
                  <c:v>0.99</c:v>
                </c:pt>
                <c:pt idx="30">
                  <c:v>0.31</c:v>
                </c:pt>
                <c:pt idx="31">
                  <c:v>0.41</c:v>
                </c:pt>
                <c:pt idx="32">
                  <c:v>0.71</c:v>
                </c:pt>
                <c:pt idx="33">
                  <c:v>0.84</c:v>
                </c:pt>
                <c:pt idx="34">
                  <c:v>0.45</c:v>
                </c:pt>
                <c:pt idx="35">
                  <c:v>0.26</c:v>
                </c:pt>
                <c:pt idx="36">
                  <c:v>0.15</c:v>
                </c:pt>
                <c:pt idx="37">
                  <c:v>0.21</c:v>
                </c:pt>
                <c:pt idx="40">
                  <c:v>0.24</c:v>
                </c:pt>
                <c:pt idx="41">
                  <c:v>0.28999999999999998</c:v>
                </c:pt>
                <c:pt idx="42">
                  <c:v>0.43</c:v>
                </c:pt>
                <c:pt idx="43">
                  <c:v>0.56000000000000005</c:v>
                </c:pt>
                <c:pt idx="44">
                  <c:v>0.56999999999999995</c:v>
                </c:pt>
                <c:pt idx="45">
                  <c:v>0.65</c:v>
                </c:pt>
                <c:pt idx="46">
                  <c:v>0.56000000000000005</c:v>
                </c:pt>
                <c:pt idx="47">
                  <c:v>0.45</c:v>
                </c:pt>
                <c:pt idx="48">
                  <c:v>0.38</c:v>
                </c:pt>
                <c:pt idx="49">
                  <c:v>0.03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B-485C-B27B-6084FFBFB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9391744"/>
        <c:axId val="269393280"/>
      </c:barChart>
      <c:catAx>
        <c:axId val="2693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269393280"/>
        <c:crosses val="autoZero"/>
        <c:auto val="1"/>
        <c:lblAlgn val="ctr"/>
        <c:lblOffset val="100"/>
        <c:noMultiLvlLbl val="0"/>
      </c:catAx>
      <c:valAx>
        <c:axId val="2693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91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Blad1!$A$2:$A$24</c:f>
              <c:strCache>
                <c:ptCount val="23"/>
                <c:pt idx="0">
                  <c:v>Anders</c:v>
                </c:pt>
                <c:pt idx="1">
                  <c:v>Robert</c:v>
                </c:pt>
                <c:pt idx="2">
                  <c:v>Camilla</c:v>
                </c:pt>
                <c:pt idx="3">
                  <c:v>Maria 5300, 5050</c:v>
                </c:pt>
                <c:pt idx="4">
                  <c:v>Susanne 5350</c:v>
                </c:pt>
                <c:pt idx="5">
                  <c:v>Lena A 5400</c:v>
                </c:pt>
                <c:pt idx="6">
                  <c:v>Inger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</c:v>
                </c:pt>
                <c:pt idx="10">
                  <c:v>Anita</c:v>
                </c:pt>
                <c:pt idx="11">
                  <c:v>C-G J 59</c:v>
                </c:pt>
                <c:pt idx="13">
                  <c:v>Total 2021</c:v>
                </c:pt>
                <c:pt idx="14">
                  <c:v>Total 2020</c:v>
                </c:pt>
                <c:pt idx="15">
                  <c:v>Total 2019</c:v>
                </c:pt>
                <c:pt idx="16">
                  <c:v>Total 2018</c:v>
                </c:pt>
                <c:pt idx="17">
                  <c:v>Total 2017</c:v>
                </c:pt>
                <c:pt idx="18">
                  <c:v>Total 2016</c:v>
                </c:pt>
                <c:pt idx="19">
                  <c:v>Total 2015</c:v>
                </c:pt>
                <c:pt idx="20">
                  <c:v>Total 2014</c:v>
                </c:pt>
                <c:pt idx="21">
                  <c:v>Total 2013</c:v>
                </c:pt>
                <c:pt idx="22">
                  <c:v>Total 2012</c:v>
                </c:pt>
              </c:strCache>
            </c:strRef>
          </c:cat>
          <c:val>
            <c:numRef>
              <c:f>Blad1!$B$2:$B$24</c:f>
              <c:numCache>
                <c:formatCode>General</c:formatCode>
                <c:ptCount val="23"/>
                <c:pt idx="0">
                  <c:v>0</c:v>
                </c:pt>
                <c:pt idx="1">
                  <c:v>3.18</c:v>
                </c:pt>
                <c:pt idx="2">
                  <c:v>4.47</c:v>
                </c:pt>
                <c:pt idx="3">
                  <c:v>5.77</c:v>
                </c:pt>
                <c:pt idx="4">
                  <c:v>6.32</c:v>
                </c:pt>
                <c:pt idx="5">
                  <c:v>2.89</c:v>
                </c:pt>
                <c:pt idx="6">
                  <c:v>4.4000000000000004</c:v>
                </c:pt>
                <c:pt idx="7">
                  <c:v>4.18</c:v>
                </c:pt>
                <c:pt idx="8">
                  <c:v>8.74</c:v>
                </c:pt>
                <c:pt idx="9">
                  <c:v>1.59</c:v>
                </c:pt>
                <c:pt idx="10">
                  <c:v>2.59</c:v>
                </c:pt>
                <c:pt idx="11">
                  <c:v>3.07</c:v>
                </c:pt>
                <c:pt idx="13">
                  <c:v>4.43</c:v>
                </c:pt>
                <c:pt idx="14">
                  <c:v>4.42</c:v>
                </c:pt>
                <c:pt idx="15">
                  <c:v>2.78</c:v>
                </c:pt>
                <c:pt idx="16">
                  <c:v>2.9</c:v>
                </c:pt>
                <c:pt idx="17">
                  <c:v>2.59</c:v>
                </c:pt>
                <c:pt idx="18">
                  <c:v>2.68</c:v>
                </c:pt>
                <c:pt idx="19">
                  <c:v>2.19</c:v>
                </c:pt>
                <c:pt idx="20">
                  <c:v>2.2200000000000002</c:v>
                </c:pt>
                <c:pt idx="21">
                  <c:v>2.2999999999999998</c:v>
                </c:pt>
                <c:pt idx="22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4-4963-BFAE-37231CAD9EA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Blad1!$A$2:$A$24</c:f>
              <c:strCache>
                <c:ptCount val="23"/>
                <c:pt idx="0">
                  <c:v>Anders</c:v>
                </c:pt>
                <c:pt idx="1">
                  <c:v>Robert</c:v>
                </c:pt>
                <c:pt idx="2">
                  <c:v>Camilla</c:v>
                </c:pt>
                <c:pt idx="3">
                  <c:v>Maria 5300, 5050</c:v>
                </c:pt>
                <c:pt idx="4">
                  <c:v>Susanne 5350</c:v>
                </c:pt>
                <c:pt idx="5">
                  <c:v>Lena A 5400</c:v>
                </c:pt>
                <c:pt idx="6">
                  <c:v>Inger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</c:v>
                </c:pt>
                <c:pt idx="10">
                  <c:v>Anita</c:v>
                </c:pt>
                <c:pt idx="11">
                  <c:v>C-G J 59</c:v>
                </c:pt>
                <c:pt idx="13">
                  <c:v>Total 2021</c:v>
                </c:pt>
                <c:pt idx="14">
                  <c:v>Total 2020</c:v>
                </c:pt>
                <c:pt idx="15">
                  <c:v>Total 2019</c:v>
                </c:pt>
                <c:pt idx="16">
                  <c:v>Total 2018</c:v>
                </c:pt>
                <c:pt idx="17">
                  <c:v>Total 2017</c:v>
                </c:pt>
                <c:pt idx="18">
                  <c:v>Total 2016</c:v>
                </c:pt>
                <c:pt idx="19">
                  <c:v>Total 2015</c:v>
                </c:pt>
                <c:pt idx="20">
                  <c:v>Total 2014</c:v>
                </c:pt>
                <c:pt idx="21">
                  <c:v>Total 2013</c:v>
                </c:pt>
                <c:pt idx="22">
                  <c:v>Total 2012</c:v>
                </c:pt>
              </c:strCache>
            </c:strRef>
          </c:cat>
          <c:val>
            <c:numRef>
              <c:f>Blad1!$C$2:$C$24</c:f>
              <c:numCache>
                <c:formatCode>General</c:formatCode>
                <c:ptCount val="23"/>
                <c:pt idx="1">
                  <c:v>0.39</c:v>
                </c:pt>
                <c:pt idx="2">
                  <c:v>4.07</c:v>
                </c:pt>
                <c:pt idx="3">
                  <c:v>1.99</c:v>
                </c:pt>
                <c:pt idx="4">
                  <c:v>0.96</c:v>
                </c:pt>
                <c:pt idx="6">
                  <c:v>1.33</c:v>
                </c:pt>
                <c:pt idx="7">
                  <c:v>0.3</c:v>
                </c:pt>
                <c:pt idx="8">
                  <c:v>2.25</c:v>
                </c:pt>
                <c:pt idx="9">
                  <c:v>0.24</c:v>
                </c:pt>
                <c:pt idx="10">
                  <c:v>0.16</c:v>
                </c:pt>
                <c:pt idx="11">
                  <c:v>0.51</c:v>
                </c:pt>
                <c:pt idx="13">
                  <c:v>1.26</c:v>
                </c:pt>
                <c:pt idx="14">
                  <c:v>1.62</c:v>
                </c:pt>
                <c:pt idx="15">
                  <c:v>0.87</c:v>
                </c:pt>
                <c:pt idx="16">
                  <c:v>1.17</c:v>
                </c:pt>
                <c:pt idx="17">
                  <c:v>1.03</c:v>
                </c:pt>
                <c:pt idx="18">
                  <c:v>1.89</c:v>
                </c:pt>
                <c:pt idx="19">
                  <c:v>1.01</c:v>
                </c:pt>
                <c:pt idx="20">
                  <c:v>1.87</c:v>
                </c:pt>
                <c:pt idx="21">
                  <c:v>1.67</c:v>
                </c:pt>
                <c:pt idx="22">
                  <c:v>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4-4963-BFAE-37231CAD9EA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Blad1!$A$2:$A$24</c:f>
              <c:strCache>
                <c:ptCount val="23"/>
                <c:pt idx="0">
                  <c:v>Anders</c:v>
                </c:pt>
                <c:pt idx="1">
                  <c:v>Robert</c:v>
                </c:pt>
                <c:pt idx="2">
                  <c:v>Camilla</c:v>
                </c:pt>
                <c:pt idx="3">
                  <c:v>Maria 5300, 5050</c:v>
                </c:pt>
                <c:pt idx="4">
                  <c:v>Susanne 5350</c:v>
                </c:pt>
                <c:pt idx="5">
                  <c:v>Lena A 5400</c:v>
                </c:pt>
                <c:pt idx="6">
                  <c:v>Inger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</c:v>
                </c:pt>
                <c:pt idx="10">
                  <c:v>Anita</c:v>
                </c:pt>
                <c:pt idx="11">
                  <c:v>C-G J 59</c:v>
                </c:pt>
                <c:pt idx="13">
                  <c:v>Total 2021</c:v>
                </c:pt>
                <c:pt idx="14">
                  <c:v>Total 2020</c:v>
                </c:pt>
                <c:pt idx="15">
                  <c:v>Total 2019</c:v>
                </c:pt>
                <c:pt idx="16">
                  <c:v>Total 2018</c:v>
                </c:pt>
                <c:pt idx="17">
                  <c:v>Total 2017</c:v>
                </c:pt>
                <c:pt idx="18">
                  <c:v>Total 2016</c:v>
                </c:pt>
                <c:pt idx="19">
                  <c:v>Total 2015</c:v>
                </c:pt>
                <c:pt idx="20">
                  <c:v>Total 2014</c:v>
                </c:pt>
                <c:pt idx="21">
                  <c:v>Total 2013</c:v>
                </c:pt>
                <c:pt idx="22">
                  <c:v>Total 2012</c:v>
                </c:pt>
              </c:strCache>
            </c:strRef>
          </c:cat>
          <c:val>
            <c:numRef>
              <c:f>Blad1!$D$2:$D$24</c:f>
              <c:numCache>
                <c:formatCode>General</c:formatCode>
                <c:ptCount val="23"/>
                <c:pt idx="1">
                  <c:v>1.36</c:v>
                </c:pt>
                <c:pt idx="2">
                  <c:v>1.62</c:v>
                </c:pt>
                <c:pt idx="3">
                  <c:v>0.24</c:v>
                </c:pt>
                <c:pt idx="4">
                  <c:v>0.21</c:v>
                </c:pt>
                <c:pt idx="6">
                  <c:v>0.25</c:v>
                </c:pt>
                <c:pt idx="7">
                  <c:v>2.23</c:v>
                </c:pt>
                <c:pt idx="10">
                  <c:v>6.57</c:v>
                </c:pt>
                <c:pt idx="11">
                  <c:v>1.28</c:v>
                </c:pt>
                <c:pt idx="13">
                  <c:v>1.08</c:v>
                </c:pt>
                <c:pt idx="14">
                  <c:v>0.8</c:v>
                </c:pt>
                <c:pt idx="15">
                  <c:v>0.75</c:v>
                </c:pt>
                <c:pt idx="16">
                  <c:v>0.88</c:v>
                </c:pt>
                <c:pt idx="17">
                  <c:v>1.18</c:v>
                </c:pt>
                <c:pt idx="18">
                  <c:v>1.36</c:v>
                </c:pt>
                <c:pt idx="19">
                  <c:v>2.52</c:v>
                </c:pt>
                <c:pt idx="20">
                  <c:v>3.46</c:v>
                </c:pt>
                <c:pt idx="21">
                  <c:v>3.63</c:v>
                </c:pt>
                <c:pt idx="22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4-4963-BFAE-37231CAD9EA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Blad1!$A$2:$A$24</c:f>
              <c:strCache>
                <c:ptCount val="23"/>
                <c:pt idx="0">
                  <c:v>Anders</c:v>
                </c:pt>
                <c:pt idx="1">
                  <c:v>Robert</c:v>
                </c:pt>
                <c:pt idx="2">
                  <c:v>Camilla</c:v>
                </c:pt>
                <c:pt idx="3">
                  <c:v>Maria 5300, 5050</c:v>
                </c:pt>
                <c:pt idx="4">
                  <c:v>Susanne 5350</c:v>
                </c:pt>
                <c:pt idx="5">
                  <c:v>Lena A 5400</c:v>
                </c:pt>
                <c:pt idx="6">
                  <c:v>Inger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</c:v>
                </c:pt>
                <c:pt idx="10">
                  <c:v>Anita</c:v>
                </c:pt>
                <c:pt idx="11">
                  <c:v>C-G J 59</c:v>
                </c:pt>
                <c:pt idx="13">
                  <c:v>Total 2021</c:v>
                </c:pt>
                <c:pt idx="14">
                  <c:v>Total 2020</c:v>
                </c:pt>
                <c:pt idx="15">
                  <c:v>Total 2019</c:v>
                </c:pt>
                <c:pt idx="16">
                  <c:v>Total 2018</c:v>
                </c:pt>
                <c:pt idx="17">
                  <c:v>Total 2017</c:v>
                </c:pt>
                <c:pt idx="18">
                  <c:v>Total 2016</c:v>
                </c:pt>
                <c:pt idx="19">
                  <c:v>Total 2015</c:v>
                </c:pt>
                <c:pt idx="20">
                  <c:v>Total 2014</c:v>
                </c:pt>
                <c:pt idx="21">
                  <c:v>Total 2013</c:v>
                </c:pt>
                <c:pt idx="22">
                  <c:v>Total 2012</c:v>
                </c:pt>
              </c:strCache>
            </c:strRef>
          </c:cat>
          <c:val>
            <c:numRef>
              <c:f>Blad1!$E$2:$E$24</c:f>
              <c:numCache>
                <c:formatCode>General</c:formatCode>
                <c:ptCount val="23"/>
                <c:pt idx="1">
                  <c:v>0.11</c:v>
                </c:pt>
                <c:pt idx="2">
                  <c:v>1.3</c:v>
                </c:pt>
                <c:pt idx="6">
                  <c:v>0.56999999999999995</c:v>
                </c:pt>
                <c:pt idx="13">
                  <c:v>0.25</c:v>
                </c:pt>
                <c:pt idx="14">
                  <c:v>0.25</c:v>
                </c:pt>
                <c:pt idx="15">
                  <c:v>0.31</c:v>
                </c:pt>
                <c:pt idx="16">
                  <c:v>0.32</c:v>
                </c:pt>
                <c:pt idx="17">
                  <c:v>0.91</c:v>
                </c:pt>
                <c:pt idx="18">
                  <c:v>1.52</c:v>
                </c:pt>
                <c:pt idx="19">
                  <c:v>1.58</c:v>
                </c:pt>
                <c:pt idx="20">
                  <c:v>0.99</c:v>
                </c:pt>
                <c:pt idx="2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4-4963-BFAE-37231CAD9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385600"/>
        <c:axId val="171387136"/>
      </c:barChart>
      <c:catAx>
        <c:axId val="17138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171387136"/>
        <c:crosses val="autoZero"/>
        <c:auto val="1"/>
        <c:lblAlgn val="ctr"/>
        <c:lblOffset val="100"/>
        <c:noMultiLvlLbl val="0"/>
      </c:catAx>
      <c:valAx>
        <c:axId val="171387136"/>
        <c:scaling>
          <c:orientation val="minMax"/>
          <c:max val="1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85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C57935-1B95-4F92-9E11-44D375D9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A3195F-5397-4296-BF3E-E71AB879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7AA436-586D-41FE-B62D-ADA2C5D1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B54F-E7C3-472D-89D8-7851C20148A0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5AFC70-3DE0-4722-9495-53460755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58104C-51A7-4F40-A12C-5EC8F662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A615-18F4-4FD7-BFAA-C5ACAAA225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92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7062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Kun</a:t>
            </a:r>
            <a:r>
              <a:rPr lang="sv-SE" dirty="0"/>
              <a:t> 2021-12-15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Sjuklönekostnad Melleruds Kommun 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686487-E459-42D9-A3A7-30A7E7494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7933348"/>
              </p:ext>
            </p:extLst>
          </p:nvPr>
        </p:nvGraphicFramePr>
        <p:xfrm>
          <a:off x="260350" y="1204704"/>
          <a:ext cx="8704138" cy="367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31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Sjukfrånvaro i % Förvaltningsvis 2021.  8 792 265 (tom Okt)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19A96A7-6048-47C0-996E-C459F7F08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732477"/>
              </p:ext>
            </p:extLst>
          </p:nvPr>
        </p:nvGraphicFramePr>
        <p:xfrm>
          <a:off x="286186" y="1035428"/>
          <a:ext cx="8571628" cy="377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 i % Kuf Alla områden 2021 </a:t>
            </a:r>
            <a:r>
              <a:rPr lang="sv-SE" sz="1100" dirty="0">
                <a:solidFill>
                  <a:prstClr val="black"/>
                </a:solidFill>
              </a:rPr>
              <a:t>Sjuklön  3 354 243 (tom okt)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773D13-B34B-45ED-AE7A-59C9AAABF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068831"/>
              </p:ext>
            </p:extLst>
          </p:nvPr>
        </p:nvGraphicFramePr>
        <p:xfrm>
          <a:off x="195444" y="1130785"/>
          <a:ext cx="8625028" cy="375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796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12EDA1-BD75-45DB-BFAA-DA7D12F6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E522A-2F42-49B5-9E04-A110967B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AF928FE-F006-474D-8288-C75CB2B7CD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798550"/>
              </p:ext>
            </p:extLst>
          </p:nvPr>
        </p:nvGraphicFramePr>
        <p:xfrm>
          <a:off x="2620303" y="1013608"/>
          <a:ext cx="443364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6981814" imgH="8896363" progId="Excel.Sheet.12">
                  <p:embed/>
                </p:oleObj>
              </mc:Choice>
              <mc:Fallback>
                <p:oleObj name="Worksheet" r:id="rId3" imgW="6981814" imgH="8896363" progId="Excel.Sheet.12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CAF928FE-F006-474D-8288-C75CB2B7CD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0303" y="1013608"/>
                        <a:ext cx="443364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15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3A4BCCC5-DA5B-48FA-8827-C223AFF481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Arbetsmiljö enkät 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07F62B9-2179-46D0-B5DD-2E0C657758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15 frågor</a:t>
            </a:r>
          </a:p>
          <a:p>
            <a:r>
              <a:rPr lang="sv-SE" dirty="0"/>
              <a:t>Svarsfrekvens ca 75 %</a:t>
            </a:r>
          </a:p>
          <a:p>
            <a:r>
              <a:rPr lang="sv-SE" dirty="0"/>
              <a:t>Jobba med egna OSA och handlingsplaner</a:t>
            </a:r>
          </a:p>
        </p:txBody>
      </p:sp>
    </p:spTree>
    <p:extLst>
      <p:ext uri="{BB962C8B-B14F-4D97-AF65-F5344CB8AC3E}">
        <p14:creationId xmlns:p14="http://schemas.microsoft.com/office/powerpoint/2010/main" val="369584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14B048E-F4F5-4A91-97C6-8667252355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55" y="959267"/>
            <a:ext cx="6201158" cy="348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1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0E31CB2-198F-4CB1-ACAB-C52CA9F64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8324" y="945607"/>
            <a:ext cx="6187353" cy="34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200D88E6-72ED-4B73-8948-ECAABE798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773" y="1040142"/>
            <a:ext cx="6163209" cy="346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4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AC6711A-9CEC-430B-BAD5-183437648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433" y="1191934"/>
            <a:ext cx="5914639" cy="332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7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B21F0BD-791C-438B-8565-2FE4C6E28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430" y="1088617"/>
            <a:ext cx="5971604" cy="336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7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309548B-87E1-425E-A054-B1796AB919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4664" y="976747"/>
            <a:ext cx="6294673" cy="354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Sjukfrånvaro/månad Melleruds Kommun 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E880A91-2161-42EA-B0A4-DE63122D00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211580"/>
              </p:ext>
            </p:extLst>
          </p:nvPr>
        </p:nvGraphicFramePr>
        <p:xfrm>
          <a:off x="153563" y="1095884"/>
          <a:ext cx="8822913" cy="3859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372406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VERHEA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VERHEAD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464</TotalTime>
  <Words>64</Words>
  <Application>Microsoft Office PowerPoint</Application>
  <PresentationFormat>Bildspel på skärmen (16:9)</PresentationFormat>
  <Paragraphs>13</Paragraphs>
  <Slides>13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Mellerud startsida</vt:lpstr>
      <vt:lpstr>Mellerud - Innehållssidor</vt:lpstr>
      <vt:lpstr>Worksheet</vt:lpstr>
      <vt:lpstr>Kun 2021-12-15</vt:lpstr>
      <vt:lpstr>Arbetsmiljö enkät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 Öhberg</dc:creator>
  <cp:lastModifiedBy>Linda Eriksson</cp:lastModifiedBy>
  <cp:revision>9</cp:revision>
  <dcterms:created xsi:type="dcterms:W3CDTF">2021-09-21T11:46:53Z</dcterms:created>
  <dcterms:modified xsi:type="dcterms:W3CDTF">2021-12-15T13:13:56Z</dcterms:modified>
</cp:coreProperties>
</file>