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</p:sldMasterIdLst>
  <p:notesMasterIdLst>
    <p:notesMasterId r:id="rId29"/>
  </p:notesMasterIdLst>
  <p:sldIdLst>
    <p:sldId id="256" r:id="rId3"/>
    <p:sldId id="258" r:id="rId4"/>
    <p:sldId id="266" r:id="rId5"/>
    <p:sldId id="289" r:id="rId6"/>
    <p:sldId id="267" r:id="rId7"/>
    <p:sldId id="261" r:id="rId8"/>
    <p:sldId id="276" r:id="rId9"/>
    <p:sldId id="277" r:id="rId10"/>
    <p:sldId id="257" r:id="rId11"/>
    <p:sldId id="269" r:id="rId12"/>
    <p:sldId id="268" r:id="rId13"/>
    <p:sldId id="272" r:id="rId14"/>
    <p:sldId id="270" r:id="rId15"/>
    <p:sldId id="271" r:id="rId16"/>
    <p:sldId id="286" r:id="rId17"/>
    <p:sldId id="288" r:id="rId18"/>
    <p:sldId id="273" r:id="rId19"/>
    <p:sldId id="274" r:id="rId20"/>
    <p:sldId id="278" r:id="rId21"/>
    <p:sldId id="279" r:id="rId22"/>
    <p:sldId id="282" r:id="rId23"/>
    <p:sldId id="283" r:id="rId24"/>
    <p:sldId id="284" r:id="rId25"/>
    <p:sldId id="285" r:id="rId26"/>
    <p:sldId id="280" r:id="rId27"/>
    <p:sldId id="281" r:id="rId28"/>
  </p:sldIdLst>
  <p:sldSz cx="9144000" cy="5143500" type="screen16x9"/>
  <p:notesSz cx="6669088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A2F4E-FE27-423E-A47A-3F6E0CC106ED}" v="58" dt="2023-02-08T08:54:17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10"/>
  </p:normalViewPr>
  <p:slideViewPr>
    <p:cSldViewPr snapToGrid="0" snapToObjects="1">
      <p:cViewPr varScale="1">
        <p:scale>
          <a:sx n="127" d="100"/>
          <a:sy n="127" d="100"/>
        </p:scale>
        <p:origin x="78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e Broberg" userId="0d86e9f1-891c-455d-8d55-ff8d88b74601" providerId="ADAL" clId="{669A2F4E-FE27-423E-A47A-3F6E0CC106ED}"/>
    <pc:docChg chg="custSel addSld delSld modSld sldOrd">
      <pc:chgData name="Susanne Broberg" userId="0d86e9f1-891c-455d-8d55-ff8d88b74601" providerId="ADAL" clId="{669A2F4E-FE27-423E-A47A-3F6E0CC106ED}" dt="2023-02-08T08:56:43.082" v="1922" actId="20577"/>
      <pc:docMkLst>
        <pc:docMk/>
      </pc:docMkLst>
      <pc:sldChg chg="addSp delSp modSp mod">
        <pc:chgData name="Susanne Broberg" userId="0d86e9f1-891c-455d-8d55-ff8d88b74601" providerId="ADAL" clId="{669A2F4E-FE27-423E-A47A-3F6E0CC106ED}" dt="2023-02-07T15:13:44.584" v="647" actId="1076"/>
        <pc:sldMkLst>
          <pc:docMk/>
          <pc:sldMk cId="3078004447" sldId="257"/>
        </pc:sldMkLst>
        <pc:spChg chg="del">
          <ac:chgData name="Susanne Broberg" userId="0d86e9f1-891c-455d-8d55-ff8d88b74601" providerId="ADAL" clId="{669A2F4E-FE27-423E-A47A-3F6E0CC106ED}" dt="2023-02-07T15:02:17.459" v="393" actId="21"/>
          <ac:spMkLst>
            <pc:docMk/>
            <pc:sldMk cId="3078004447" sldId="257"/>
            <ac:spMk id="3" creationId="{C25D649F-29C4-388F-BD95-05FBDCE4B06E}"/>
          </ac:spMkLst>
        </pc:spChg>
        <pc:spChg chg="del mod">
          <ac:chgData name="Susanne Broberg" userId="0d86e9f1-891c-455d-8d55-ff8d88b74601" providerId="ADAL" clId="{669A2F4E-FE27-423E-A47A-3F6E0CC106ED}" dt="2023-02-07T15:05:46.865" v="476" actId="478"/>
          <ac:spMkLst>
            <pc:docMk/>
            <pc:sldMk cId="3078004447" sldId="257"/>
            <ac:spMk id="4" creationId="{84AA8B95-DD4A-AD60-8052-9197A3C69C3D}"/>
          </ac:spMkLst>
        </pc:spChg>
        <pc:spChg chg="mod">
          <ac:chgData name="Susanne Broberg" userId="0d86e9f1-891c-455d-8d55-ff8d88b74601" providerId="ADAL" clId="{669A2F4E-FE27-423E-A47A-3F6E0CC106ED}" dt="2023-02-07T15:08:49.862" v="574" actId="1076"/>
          <ac:spMkLst>
            <pc:docMk/>
            <pc:sldMk cId="3078004447" sldId="257"/>
            <ac:spMk id="5" creationId="{C404CF1D-0148-42FC-9237-877D6061EEE3}"/>
          </ac:spMkLst>
        </pc:spChg>
        <pc:spChg chg="del mod">
          <ac:chgData name="Susanne Broberg" userId="0d86e9f1-891c-455d-8d55-ff8d88b74601" providerId="ADAL" clId="{669A2F4E-FE27-423E-A47A-3F6E0CC106ED}" dt="2023-02-07T15:05:01.708" v="447" actId="478"/>
          <ac:spMkLst>
            <pc:docMk/>
            <pc:sldMk cId="3078004447" sldId="257"/>
            <ac:spMk id="6" creationId="{36AD6212-B929-4555-ADDC-612A6193CDA7}"/>
          </ac:spMkLst>
        </pc:spChg>
        <pc:spChg chg="add mod">
          <ac:chgData name="Susanne Broberg" userId="0d86e9f1-891c-455d-8d55-ff8d88b74601" providerId="ADAL" clId="{669A2F4E-FE27-423E-A47A-3F6E0CC106ED}" dt="2023-02-07T15:08:46.352" v="573" actId="1076"/>
          <ac:spMkLst>
            <pc:docMk/>
            <pc:sldMk cId="3078004447" sldId="257"/>
            <ac:spMk id="7" creationId="{133FEE90-44F9-FF3D-A9BA-EE44DE8D3F52}"/>
          </ac:spMkLst>
        </pc:spChg>
        <pc:spChg chg="add mod">
          <ac:chgData name="Susanne Broberg" userId="0d86e9f1-891c-455d-8d55-ff8d88b74601" providerId="ADAL" clId="{669A2F4E-FE27-423E-A47A-3F6E0CC106ED}" dt="2023-02-07T15:13:41.214" v="646" actId="688"/>
          <ac:spMkLst>
            <pc:docMk/>
            <pc:sldMk cId="3078004447" sldId="257"/>
            <ac:spMk id="8" creationId="{37021188-769D-E587-539D-693508A817DB}"/>
          </ac:spMkLst>
        </pc:spChg>
        <pc:spChg chg="add mod">
          <ac:chgData name="Susanne Broberg" userId="0d86e9f1-891c-455d-8d55-ff8d88b74601" providerId="ADAL" clId="{669A2F4E-FE27-423E-A47A-3F6E0CC106ED}" dt="2023-02-07T15:13:27.503" v="641" actId="1076"/>
          <ac:spMkLst>
            <pc:docMk/>
            <pc:sldMk cId="3078004447" sldId="257"/>
            <ac:spMk id="9" creationId="{155AAEBE-78A1-F27C-320B-9F161CE76DFD}"/>
          </ac:spMkLst>
        </pc:spChg>
        <pc:spChg chg="add mod">
          <ac:chgData name="Susanne Broberg" userId="0d86e9f1-891c-455d-8d55-ff8d88b74601" providerId="ADAL" clId="{669A2F4E-FE27-423E-A47A-3F6E0CC106ED}" dt="2023-02-07T15:13:37.543" v="644" actId="1076"/>
          <ac:spMkLst>
            <pc:docMk/>
            <pc:sldMk cId="3078004447" sldId="257"/>
            <ac:spMk id="10" creationId="{AC4E2AE6-23E6-29CD-B150-D61B637B0E87}"/>
          </ac:spMkLst>
        </pc:spChg>
        <pc:spChg chg="add mod">
          <ac:chgData name="Susanne Broberg" userId="0d86e9f1-891c-455d-8d55-ff8d88b74601" providerId="ADAL" clId="{669A2F4E-FE27-423E-A47A-3F6E0CC106ED}" dt="2023-02-07T15:13:31.033" v="642" actId="1076"/>
          <ac:spMkLst>
            <pc:docMk/>
            <pc:sldMk cId="3078004447" sldId="257"/>
            <ac:spMk id="11" creationId="{895CD6F3-D45E-B8E4-E169-091613D046C5}"/>
          </ac:spMkLst>
        </pc:spChg>
        <pc:spChg chg="add mod">
          <ac:chgData name="Susanne Broberg" userId="0d86e9f1-891c-455d-8d55-ff8d88b74601" providerId="ADAL" clId="{669A2F4E-FE27-423E-A47A-3F6E0CC106ED}" dt="2023-02-07T15:13:44.584" v="647" actId="1076"/>
          <ac:spMkLst>
            <pc:docMk/>
            <pc:sldMk cId="3078004447" sldId="257"/>
            <ac:spMk id="12" creationId="{96AD88EF-2271-DB61-2F93-DB771C976316}"/>
          </ac:spMkLst>
        </pc:spChg>
        <pc:spChg chg="add mod">
          <ac:chgData name="Susanne Broberg" userId="0d86e9f1-891c-455d-8d55-ff8d88b74601" providerId="ADAL" clId="{669A2F4E-FE27-423E-A47A-3F6E0CC106ED}" dt="2023-02-07T15:13:23.583" v="640" actId="1076"/>
          <ac:spMkLst>
            <pc:docMk/>
            <pc:sldMk cId="3078004447" sldId="257"/>
            <ac:spMk id="13" creationId="{02E8A06B-0976-9295-1D01-AA68A67F210F}"/>
          </ac:spMkLst>
        </pc:spChg>
        <pc:picChg chg="add mod">
          <ac:chgData name="Susanne Broberg" userId="0d86e9f1-891c-455d-8d55-ff8d88b74601" providerId="ADAL" clId="{669A2F4E-FE27-423E-A47A-3F6E0CC106ED}" dt="2023-02-07T15:05:10.126" v="451" actId="1076"/>
          <ac:picMkLst>
            <pc:docMk/>
            <pc:sldMk cId="3078004447" sldId="257"/>
            <ac:picMk id="2" creationId="{44134F77-FD3E-DC5F-11FF-E37FF8399AC0}"/>
          </ac:picMkLst>
        </pc:picChg>
      </pc:sldChg>
      <pc:sldChg chg="modSp mod">
        <pc:chgData name="Susanne Broberg" userId="0d86e9f1-891c-455d-8d55-ff8d88b74601" providerId="ADAL" clId="{669A2F4E-FE27-423E-A47A-3F6E0CC106ED}" dt="2023-02-08T08:56:03.699" v="1906" actId="255"/>
        <pc:sldMkLst>
          <pc:docMk/>
          <pc:sldMk cId="4124134343" sldId="258"/>
        </pc:sldMkLst>
        <pc:graphicFrameChg chg="modGraphic">
          <ac:chgData name="Susanne Broberg" userId="0d86e9f1-891c-455d-8d55-ff8d88b74601" providerId="ADAL" clId="{669A2F4E-FE27-423E-A47A-3F6E0CC106ED}" dt="2023-02-08T08:56:03.699" v="1906" actId="255"/>
          <ac:graphicFrameMkLst>
            <pc:docMk/>
            <pc:sldMk cId="4124134343" sldId="258"/>
            <ac:graphicFrameMk id="2" creationId="{AD4ED309-5C7F-4A1C-86FD-7CD9817D6805}"/>
          </ac:graphicFrameMkLst>
        </pc:graphicFrameChg>
      </pc:sldChg>
      <pc:sldChg chg="del">
        <pc:chgData name="Susanne Broberg" userId="0d86e9f1-891c-455d-8d55-ff8d88b74601" providerId="ADAL" clId="{669A2F4E-FE27-423E-A47A-3F6E0CC106ED}" dt="2023-02-07T15:45:29.492" v="1456" actId="47"/>
        <pc:sldMkLst>
          <pc:docMk/>
          <pc:sldMk cId="1884872209" sldId="259"/>
        </pc:sldMkLst>
      </pc:sldChg>
      <pc:sldChg chg="modSp mod">
        <pc:chgData name="Susanne Broberg" userId="0d86e9f1-891c-455d-8d55-ff8d88b74601" providerId="ADAL" clId="{669A2F4E-FE27-423E-A47A-3F6E0CC106ED}" dt="2023-02-07T15:01:16.995" v="391" actId="255"/>
        <pc:sldMkLst>
          <pc:docMk/>
          <pc:sldMk cId="2751781189" sldId="261"/>
        </pc:sldMkLst>
        <pc:graphicFrameChg chg="modGraphic">
          <ac:chgData name="Susanne Broberg" userId="0d86e9f1-891c-455d-8d55-ff8d88b74601" providerId="ADAL" clId="{669A2F4E-FE27-423E-A47A-3F6E0CC106ED}" dt="2023-02-07T15:01:16.995" v="391" actId="255"/>
          <ac:graphicFrameMkLst>
            <pc:docMk/>
            <pc:sldMk cId="2751781189" sldId="261"/>
            <ac:graphicFrameMk id="2" creationId="{AD4ED309-5C7F-4A1C-86FD-7CD9817D6805}"/>
          </ac:graphicFrameMkLst>
        </pc:graphicFrameChg>
      </pc:sldChg>
      <pc:sldChg chg="del">
        <pc:chgData name="Susanne Broberg" userId="0d86e9f1-891c-455d-8d55-ff8d88b74601" providerId="ADAL" clId="{669A2F4E-FE27-423E-A47A-3F6E0CC106ED}" dt="2023-02-07T15:45:32.910" v="1457" actId="47"/>
        <pc:sldMkLst>
          <pc:docMk/>
          <pc:sldMk cId="1180774887" sldId="263"/>
        </pc:sldMkLst>
      </pc:sldChg>
      <pc:sldChg chg="del">
        <pc:chgData name="Susanne Broberg" userId="0d86e9f1-891c-455d-8d55-ff8d88b74601" providerId="ADAL" clId="{669A2F4E-FE27-423E-A47A-3F6E0CC106ED}" dt="2023-02-07T15:45:39.366" v="1458" actId="47"/>
        <pc:sldMkLst>
          <pc:docMk/>
          <pc:sldMk cId="3376078758" sldId="264"/>
        </pc:sldMkLst>
      </pc:sldChg>
      <pc:sldChg chg="del">
        <pc:chgData name="Susanne Broberg" userId="0d86e9f1-891c-455d-8d55-ff8d88b74601" providerId="ADAL" clId="{669A2F4E-FE27-423E-A47A-3F6E0CC106ED}" dt="2023-02-07T15:45:41.789" v="1459" actId="47"/>
        <pc:sldMkLst>
          <pc:docMk/>
          <pc:sldMk cId="2434131140" sldId="265"/>
        </pc:sldMkLst>
      </pc:sldChg>
      <pc:sldChg chg="addSp delSp modSp mod">
        <pc:chgData name="Susanne Broberg" userId="0d86e9f1-891c-455d-8d55-ff8d88b74601" providerId="ADAL" clId="{669A2F4E-FE27-423E-A47A-3F6E0CC106ED}" dt="2023-02-07T15:14:12.816" v="654" actId="20577"/>
        <pc:sldMkLst>
          <pc:docMk/>
          <pc:sldMk cId="2292282520" sldId="266"/>
        </pc:sldMkLst>
        <pc:spChg chg="add mod">
          <ac:chgData name="Susanne Broberg" userId="0d86e9f1-891c-455d-8d55-ff8d88b74601" providerId="ADAL" clId="{669A2F4E-FE27-423E-A47A-3F6E0CC106ED}" dt="2023-02-07T15:14:12.816" v="654" actId="20577"/>
          <ac:spMkLst>
            <pc:docMk/>
            <pc:sldMk cId="2292282520" sldId="266"/>
            <ac:spMk id="5" creationId="{7947C4E0-BA6B-F8C1-F94F-D7A9CA8E63AA}"/>
          </ac:spMkLst>
        </pc:spChg>
        <pc:spChg chg="add mod">
          <ac:chgData name="Susanne Broberg" userId="0d86e9f1-891c-455d-8d55-ff8d88b74601" providerId="ADAL" clId="{669A2F4E-FE27-423E-A47A-3F6E0CC106ED}" dt="2023-02-07T15:11:10.718" v="623" actId="1076"/>
          <ac:spMkLst>
            <pc:docMk/>
            <pc:sldMk cId="2292282520" sldId="266"/>
            <ac:spMk id="6" creationId="{EDC3870B-240A-1105-729A-729CAC2A1896}"/>
          </ac:spMkLst>
        </pc:spChg>
        <pc:picChg chg="del">
          <ac:chgData name="Susanne Broberg" userId="0d86e9f1-891c-455d-8d55-ff8d88b74601" providerId="ADAL" clId="{669A2F4E-FE27-423E-A47A-3F6E0CC106ED}" dt="2023-02-07T12:24:30.873" v="0" actId="478"/>
          <ac:picMkLst>
            <pc:docMk/>
            <pc:sldMk cId="2292282520" sldId="266"/>
            <ac:picMk id="4" creationId="{3FED5F8A-CA84-564D-027F-9F4884D844F5}"/>
          </ac:picMkLst>
        </pc:picChg>
        <pc:picChg chg="add mod">
          <ac:chgData name="Susanne Broberg" userId="0d86e9f1-891c-455d-8d55-ff8d88b74601" providerId="ADAL" clId="{669A2F4E-FE27-423E-A47A-3F6E0CC106ED}" dt="2023-02-07T12:29:17.991" v="322" actId="1076"/>
          <ac:picMkLst>
            <pc:docMk/>
            <pc:sldMk cId="2292282520" sldId="266"/>
            <ac:picMk id="7" creationId="{FD456CBC-31DD-86C8-418A-F1F6A7660FA7}"/>
          </ac:picMkLst>
        </pc:picChg>
      </pc:sldChg>
      <pc:sldChg chg="addSp delSp modSp mod">
        <pc:chgData name="Susanne Broberg" userId="0d86e9f1-891c-455d-8d55-ff8d88b74601" providerId="ADAL" clId="{669A2F4E-FE27-423E-A47A-3F6E0CC106ED}" dt="2023-02-07T12:29:50.355" v="327" actId="255"/>
        <pc:sldMkLst>
          <pc:docMk/>
          <pc:sldMk cId="3616225545" sldId="267"/>
        </pc:sldMkLst>
        <pc:spChg chg="add mod">
          <ac:chgData name="Susanne Broberg" userId="0d86e9f1-891c-455d-8d55-ff8d88b74601" providerId="ADAL" clId="{669A2F4E-FE27-423E-A47A-3F6E0CC106ED}" dt="2023-02-07T12:29:50.355" v="327" actId="255"/>
          <ac:spMkLst>
            <pc:docMk/>
            <pc:sldMk cId="3616225545" sldId="267"/>
            <ac:spMk id="7" creationId="{2B251061-5CE7-FD4A-1579-23709BD26BE9}"/>
          </ac:spMkLst>
        </pc:spChg>
        <pc:picChg chg="del">
          <ac:chgData name="Susanne Broberg" userId="0d86e9f1-891c-455d-8d55-ff8d88b74601" providerId="ADAL" clId="{669A2F4E-FE27-423E-A47A-3F6E0CC106ED}" dt="2023-02-07T12:27:27.436" v="204" actId="478"/>
          <ac:picMkLst>
            <pc:docMk/>
            <pc:sldMk cId="3616225545" sldId="267"/>
            <ac:picMk id="4" creationId="{3BF6FBC3-4DFA-1277-9957-B5E214F5317B}"/>
          </ac:picMkLst>
        </pc:picChg>
        <pc:picChg chg="mod">
          <ac:chgData name="Susanne Broberg" userId="0d86e9f1-891c-455d-8d55-ff8d88b74601" providerId="ADAL" clId="{669A2F4E-FE27-423E-A47A-3F6E0CC106ED}" dt="2023-02-07T12:29:26.731" v="323" actId="1076"/>
          <ac:picMkLst>
            <pc:docMk/>
            <pc:sldMk cId="3616225545" sldId="267"/>
            <ac:picMk id="6" creationId="{D5BC40CA-00B2-A377-AC66-4F8048B51248}"/>
          </ac:picMkLst>
        </pc:picChg>
      </pc:sldChg>
      <pc:sldChg chg="addSp delSp modSp new mod">
        <pc:chgData name="Susanne Broberg" userId="0d86e9f1-891c-455d-8d55-ff8d88b74601" providerId="ADAL" clId="{669A2F4E-FE27-423E-A47A-3F6E0CC106ED}" dt="2023-02-07T16:04:43.183" v="1638" actId="20577"/>
        <pc:sldMkLst>
          <pc:docMk/>
          <pc:sldMk cId="1556771138" sldId="268"/>
        </pc:sldMkLst>
        <pc:spChg chg="mod">
          <ac:chgData name="Susanne Broberg" userId="0d86e9f1-891c-455d-8d55-ff8d88b74601" providerId="ADAL" clId="{669A2F4E-FE27-423E-A47A-3F6E0CC106ED}" dt="2023-02-07T15:03:07.559" v="439" actId="113"/>
          <ac:spMkLst>
            <pc:docMk/>
            <pc:sldMk cId="1556771138" sldId="268"/>
            <ac:spMk id="2" creationId="{B1CEEF0B-903F-0ADE-F87B-FB70BFD2DAB0}"/>
          </ac:spMkLst>
        </pc:spChg>
        <pc:spChg chg="mod">
          <ac:chgData name="Susanne Broberg" userId="0d86e9f1-891c-455d-8d55-ff8d88b74601" providerId="ADAL" clId="{669A2F4E-FE27-423E-A47A-3F6E0CC106ED}" dt="2023-02-07T16:04:43.183" v="1638" actId="20577"/>
          <ac:spMkLst>
            <pc:docMk/>
            <pc:sldMk cId="1556771138" sldId="268"/>
            <ac:spMk id="3" creationId="{7D40F8C8-B876-D6E8-EF10-BAEE90308F4D}"/>
          </ac:spMkLst>
        </pc:spChg>
        <pc:picChg chg="add del">
          <ac:chgData name="Susanne Broberg" userId="0d86e9f1-891c-455d-8d55-ff8d88b74601" providerId="ADAL" clId="{669A2F4E-FE27-423E-A47A-3F6E0CC106ED}" dt="2023-02-07T15:02:54.947" v="436" actId="478"/>
          <ac:picMkLst>
            <pc:docMk/>
            <pc:sldMk cId="1556771138" sldId="268"/>
            <ac:picMk id="4" creationId="{D10EC56A-41C9-B503-98A9-0409D15A55BF}"/>
          </ac:picMkLst>
        </pc:picChg>
        <pc:picChg chg="del">
          <ac:chgData name="Susanne Broberg" userId="0d86e9f1-891c-455d-8d55-ff8d88b74601" providerId="ADAL" clId="{669A2F4E-FE27-423E-A47A-3F6E0CC106ED}" dt="2023-02-07T15:16:13.297" v="655" actId="478"/>
          <ac:picMkLst>
            <pc:docMk/>
            <pc:sldMk cId="1556771138" sldId="268"/>
            <ac:picMk id="5" creationId="{E87D6E11-008D-23F9-DB83-6552328B98F8}"/>
          </ac:picMkLst>
        </pc:picChg>
      </pc:sldChg>
      <pc:sldChg chg="addSp delSp modSp new mod">
        <pc:chgData name="Susanne Broberg" userId="0d86e9f1-891c-455d-8d55-ff8d88b74601" providerId="ADAL" clId="{669A2F4E-FE27-423E-A47A-3F6E0CC106ED}" dt="2023-02-07T15:09:12.591" v="590" actId="20577"/>
        <pc:sldMkLst>
          <pc:docMk/>
          <pc:sldMk cId="3443655059" sldId="269"/>
        </pc:sldMkLst>
        <pc:spChg chg="mod">
          <ac:chgData name="Susanne Broberg" userId="0d86e9f1-891c-455d-8d55-ff8d88b74601" providerId="ADAL" clId="{669A2F4E-FE27-423E-A47A-3F6E0CC106ED}" dt="2023-02-07T15:09:12.591" v="590" actId="20577"/>
          <ac:spMkLst>
            <pc:docMk/>
            <pc:sldMk cId="3443655059" sldId="269"/>
            <ac:spMk id="2" creationId="{5AF981A9-629F-6DF7-81DF-2C60AA71B500}"/>
          </ac:spMkLst>
        </pc:spChg>
        <pc:spChg chg="del">
          <ac:chgData name="Susanne Broberg" userId="0d86e9f1-891c-455d-8d55-ff8d88b74601" providerId="ADAL" clId="{669A2F4E-FE27-423E-A47A-3F6E0CC106ED}" dt="2023-02-07T15:07:46.421" v="541" actId="478"/>
          <ac:spMkLst>
            <pc:docMk/>
            <pc:sldMk cId="3443655059" sldId="269"/>
            <ac:spMk id="3" creationId="{ACA6D0AF-0F45-2D17-26FF-4B0649E7BEB8}"/>
          </ac:spMkLst>
        </pc:spChg>
        <pc:picChg chg="add mod">
          <ac:chgData name="Susanne Broberg" userId="0d86e9f1-891c-455d-8d55-ff8d88b74601" providerId="ADAL" clId="{669A2F4E-FE27-423E-A47A-3F6E0CC106ED}" dt="2023-02-07T15:07:51.429" v="544" actId="1076"/>
          <ac:picMkLst>
            <pc:docMk/>
            <pc:sldMk cId="3443655059" sldId="269"/>
            <ac:picMk id="4" creationId="{517DBA9D-A9B7-14F7-FA4E-D2CAAC7CC8F2}"/>
          </ac:picMkLst>
        </pc:picChg>
      </pc:sldChg>
      <pc:sldChg chg="delSp modSp new mod">
        <pc:chgData name="Susanne Broberg" userId="0d86e9f1-891c-455d-8d55-ff8d88b74601" providerId="ADAL" clId="{669A2F4E-FE27-423E-A47A-3F6E0CC106ED}" dt="2023-02-07T16:05:47.141" v="1698" actId="5793"/>
        <pc:sldMkLst>
          <pc:docMk/>
          <pc:sldMk cId="2564127376" sldId="270"/>
        </pc:sldMkLst>
        <pc:spChg chg="del mod">
          <ac:chgData name="Susanne Broberg" userId="0d86e9f1-891c-455d-8d55-ff8d88b74601" providerId="ADAL" clId="{669A2F4E-FE27-423E-A47A-3F6E0CC106ED}" dt="2023-02-07T15:23:37.821" v="1052" actId="478"/>
          <ac:spMkLst>
            <pc:docMk/>
            <pc:sldMk cId="2564127376" sldId="270"/>
            <ac:spMk id="2" creationId="{368CFED4-09B8-F4E3-0C35-038B32A692DB}"/>
          </ac:spMkLst>
        </pc:spChg>
        <pc:spChg chg="mod">
          <ac:chgData name="Susanne Broberg" userId="0d86e9f1-891c-455d-8d55-ff8d88b74601" providerId="ADAL" clId="{669A2F4E-FE27-423E-A47A-3F6E0CC106ED}" dt="2023-02-07T16:05:47.141" v="1698" actId="5793"/>
          <ac:spMkLst>
            <pc:docMk/>
            <pc:sldMk cId="2564127376" sldId="270"/>
            <ac:spMk id="3" creationId="{611EBF8A-3348-6806-A353-B9345C6FB395}"/>
          </ac:spMkLst>
        </pc:spChg>
      </pc:sldChg>
      <pc:sldChg chg="addSp modSp new mod">
        <pc:chgData name="Susanne Broberg" userId="0d86e9f1-891c-455d-8d55-ff8d88b74601" providerId="ADAL" clId="{669A2F4E-FE27-423E-A47A-3F6E0CC106ED}" dt="2023-02-07T15:29:22.934" v="1451" actId="20577"/>
        <pc:sldMkLst>
          <pc:docMk/>
          <pc:sldMk cId="1254484532" sldId="271"/>
        </pc:sldMkLst>
        <pc:spChg chg="mod">
          <ac:chgData name="Susanne Broberg" userId="0d86e9f1-891c-455d-8d55-ff8d88b74601" providerId="ADAL" clId="{669A2F4E-FE27-423E-A47A-3F6E0CC106ED}" dt="2023-02-07T15:24:07.980" v="1073" actId="20577"/>
          <ac:spMkLst>
            <pc:docMk/>
            <pc:sldMk cId="1254484532" sldId="271"/>
            <ac:spMk id="2" creationId="{9B7EE32E-A02F-7626-EE1B-B1A2245DBAA0}"/>
          </ac:spMkLst>
        </pc:spChg>
        <pc:spChg chg="mod">
          <ac:chgData name="Susanne Broberg" userId="0d86e9f1-891c-455d-8d55-ff8d88b74601" providerId="ADAL" clId="{669A2F4E-FE27-423E-A47A-3F6E0CC106ED}" dt="2023-02-07T15:29:22.934" v="1451" actId="20577"/>
          <ac:spMkLst>
            <pc:docMk/>
            <pc:sldMk cId="1254484532" sldId="271"/>
            <ac:spMk id="3" creationId="{B6D64786-2E05-70B3-9467-59DAB8810518}"/>
          </ac:spMkLst>
        </pc:spChg>
        <pc:picChg chg="add mod">
          <ac:chgData name="Susanne Broberg" userId="0d86e9f1-891c-455d-8d55-ff8d88b74601" providerId="ADAL" clId="{669A2F4E-FE27-423E-A47A-3F6E0CC106ED}" dt="2023-02-07T15:26:07.849" v="1170" actId="14100"/>
          <ac:picMkLst>
            <pc:docMk/>
            <pc:sldMk cId="1254484532" sldId="271"/>
            <ac:picMk id="4" creationId="{EEAB4EC9-67F2-9E5E-3512-960E80666AD0}"/>
          </ac:picMkLst>
        </pc:picChg>
      </pc:sldChg>
      <pc:sldChg chg="addSp delSp modSp new mod">
        <pc:chgData name="Susanne Broberg" userId="0d86e9f1-891c-455d-8d55-ff8d88b74601" providerId="ADAL" clId="{669A2F4E-FE27-423E-A47A-3F6E0CC106ED}" dt="2023-02-07T15:23:15.987" v="1039" actId="1076"/>
        <pc:sldMkLst>
          <pc:docMk/>
          <pc:sldMk cId="312908417" sldId="272"/>
        </pc:sldMkLst>
        <pc:spChg chg="mod">
          <ac:chgData name="Susanne Broberg" userId="0d86e9f1-891c-455d-8d55-ff8d88b74601" providerId="ADAL" clId="{669A2F4E-FE27-423E-A47A-3F6E0CC106ED}" dt="2023-02-07T15:22:35.371" v="1033" actId="20577"/>
          <ac:spMkLst>
            <pc:docMk/>
            <pc:sldMk cId="312908417" sldId="272"/>
            <ac:spMk id="2" creationId="{B36E6742-EDA9-C627-AC5A-0DC8744227DE}"/>
          </ac:spMkLst>
        </pc:spChg>
        <pc:spChg chg="del">
          <ac:chgData name="Susanne Broberg" userId="0d86e9f1-891c-455d-8d55-ff8d88b74601" providerId="ADAL" clId="{669A2F4E-FE27-423E-A47A-3F6E0CC106ED}" dt="2023-02-07T15:23:13.349" v="1038" actId="478"/>
          <ac:spMkLst>
            <pc:docMk/>
            <pc:sldMk cId="312908417" sldId="272"/>
            <ac:spMk id="3" creationId="{1ED8335C-6455-E022-1FA2-A863D12E3482}"/>
          </ac:spMkLst>
        </pc:spChg>
        <pc:picChg chg="add mod">
          <ac:chgData name="Susanne Broberg" userId="0d86e9f1-891c-455d-8d55-ff8d88b74601" providerId="ADAL" clId="{669A2F4E-FE27-423E-A47A-3F6E0CC106ED}" dt="2023-02-07T15:23:15.987" v="1039" actId="1076"/>
          <ac:picMkLst>
            <pc:docMk/>
            <pc:sldMk cId="312908417" sldId="272"/>
            <ac:picMk id="4" creationId="{51476692-2B93-72F1-F501-9D1F9FCD36F2}"/>
          </ac:picMkLst>
        </pc:picChg>
      </pc:sldChg>
      <pc:sldChg chg="modSp new mod">
        <pc:chgData name="Susanne Broberg" userId="0d86e9f1-891c-455d-8d55-ff8d88b74601" providerId="ADAL" clId="{669A2F4E-FE27-423E-A47A-3F6E0CC106ED}" dt="2023-02-07T15:28:36.750" v="1427" actId="255"/>
        <pc:sldMkLst>
          <pc:docMk/>
          <pc:sldMk cId="587255665" sldId="273"/>
        </pc:sldMkLst>
        <pc:spChg chg="mod">
          <ac:chgData name="Susanne Broberg" userId="0d86e9f1-891c-455d-8d55-ff8d88b74601" providerId="ADAL" clId="{669A2F4E-FE27-423E-A47A-3F6E0CC106ED}" dt="2023-02-07T15:27:17.889" v="1294" actId="20577"/>
          <ac:spMkLst>
            <pc:docMk/>
            <pc:sldMk cId="587255665" sldId="273"/>
            <ac:spMk id="2" creationId="{EB9E0802-53E4-28E9-4B9F-86721B7227FF}"/>
          </ac:spMkLst>
        </pc:spChg>
        <pc:spChg chg="mod">
          <ac:chgData name="Susanne Broberg" userId="0d86e9f1-891c-455d-8d55-ff8d88b74601" providerId="ADAL" clId="{669A2F4E-FE27-423E-A47A-3F6E0CC106ED}" dt="2023-02-07T15:28:36.750" v="1427" actId="255"/>
          <ac:spMkLst>
            <pc:docMk/>
            <pc:sldMk cId="587255665" sldId="273"/>
            <ac:spMk id="3" creationId="{DC945346-8B8C-E362-8326-5A5F9995EAF4}"/>
          </ac:spMkLst>
        </pc:spChg>
      </pc:sldChg>
      <pc:sldChg chg="delSp modSp new mod">
        <pc:chgData name="Susanne Broberg" userId="0d86e9f1-891c-455d-8d55-ff8d88b74601" providerId="ADAL" clId="{669A2F4E-FE27-423E-A47A-3F6E0CC106ED}" dt="2023-02-07T15:31:23.046" v="1455" actId="478"/>
        <pc:sldMkLst>
          <pc:docMk/>
          <pc:sldMk cId="3108227793" sldId="274"/>
        </pc:sldMkLst>
        <pc:spChg chg="mod">
          <ac:chgData name="Susanne Broberg" userId="0d86e9f1-891c-455d-8d55-ff8d88b74601" providerId="ADAL" clId="{669A2F4E-FE27-423E-A47A-3F6E0CC106ED}" dt="2023-02-07T15:28:10.172" v="1387" actId="20577"/>
          <ac:spMkLst>
            <pc:docMk/>
            <pc:sldMk cId="3108227793" sldId="274"/>
            <ac:spMk id="2" creationId="{FF7A5423-EE82-DC64-688A-7D329C8A4267}"/>
          </ac:spMkLst>
        </pc:spChg>
        <pc:spChg chg="mod">
          <ac:chgData name="Susanne Broberg" userId="0d86e9f1-891c-455d-8d55-ff8d88b74601" providerId="ADAL" clId="{669A2F4E-FE27-423E-A47A-3F6E0CC106ED}" dt="2023-02-07T15:28:54.451" v="1446" actId="255"/>
          <ac:spMkLst>
            <pc:docMk/>
            <pc:sldMk cId="3108227793" sldId="274"/>
            <ac:spMk id="3" creationId="{6CA67AB8-14CB-943C-CBF5-22D43FB957F4}"/>
          </ac:spMkLst>
        </pc:spChg>
        <pc:picChg chg="del">
          <ac:chgData name="Susanne Broberg" userId="0d86e9f1-891c-455d-8d55-ff8d88b74601" providerId="ADAL" clId="{669A2F4E-FE27-423E-A47A-3F6E0CC106ED}" dt="2023-02-07T15:30:32.122" v="1452" actId="478"/>
          <ac:picMkLst>
            <pc:docMk/>
            <pc:sldMk cId="3108227793" sldId="274"/>
            <ac:picMk id="4" creationId="{FF75A4AA-AB4B-E698-D8F8-5E571095E365}"/>
          </ac:picMkLst>
        </pc:picChg>
        <pc:picChg chg="del mod">
          <ac:chgData name="Susanne Broberg" userId="0d86e9f1-891c-455d-8d55-ff8d88b74601" providerId="ADAL" clId="{669A2F4E-FE27-423E-A47A-3F6E0CC106ED}" dt="2023-02-07T15:31:23.046" v="1455" actId="478"/>
          <ac:picMkLst>
            <pc:docMk/>
            <pc:sldMk cId="3108227793" sldId="274"/>
            <ac:picMk id="5" creationId="{BE81BC4F-97BC-EA8C-11A3-E9A4FAC3FF44}"/>
          </ac:picMkLst>
        </pc:picChg>
      </pc:sldChg>
      <pc:sldChg chg="new del">
        <pc:chgData name="Susanne Broberg" userId="0d86e9f1-891c-455d-8d55-ff8d88b74601" providerId="ADAL" clId="{669A2F4E-FE27-423E-A47A-3F6E0CC106ED}" dt="2023-02-07T16:07:39.067" v="1709" actId="47"/>
        <pc:sldMkLst>
          <pc:docMk/>
          <pc:sldMk cId="1971407505" sldId="275"/>
        </pc:sldMkLst>
      </pc:sldChg>
      <pc:sldChg chg="addSp modSp mod ord">
        <pc:chgData name="Susanne Broberg" userId="0d86e9f1-891c-455d-8d55-ff8d88b74601" providerId="ADAL" clId="{669A2F4E-FE27-423E-A47A-3F6E0CC106ED}" dt="2023-02-07T16:03:53.451" v="1610" actId="20577"/>
        <pc:sldMkLst>
          <pc:docMk/>
          <pc:sldMk cId="2655654961" sldId="276"/>
        </pc:sldMkLst>
        <pc:spChg chg="mod">
          <ac:chgData name="Susanne Broberg" userId="0d86e9f1-891c-455d-8d55-ff8d88b74601" providerId="ADAL" clId="{669A2F4E-FE27-423E-A47A-3F6E0CC106ED}" dt="2023-02-07T16:03:53.451" v="1610" actId="20577"/>
          <ac:spMkLst>
            <pc:docMk/>
            <pc:sldMk cId="2655654961" sldId="276"/>
            <ac:spMk id="3" creationId="{BDCD8446-031E-451C-AE40-7985B201AC2F}"/>
          </ac:spMkLst>
        </pc:spChg>
        <pc:inkChg chg="add">
          <ac:chgData name="Susanne Broberg" userId="0d86e9f1-891c-455d-8d55-ff8d88b74601" providerId="ADAL" clId="{669A2F4E-FE27-423E-A47A-3F6E0CC106ED}" dt="2023-02-07T16:01:14.194" v="1564" actId="9405"/>
          <ac:inkMkLst>
            <pc:docMk/>
            <pc:sldMk cId="2655654961" sldId="276"/>
            <ac:inkMk id="4" creationId="{C1BF90CE-6756-110F-DBB9-C8C6C602FC08}"/>
          </ac:inkMkLst>
        </pc:inkChg>
        <pc:inkChg chg="add">
          <ac:chgData name="Susanne Broberg" userId="0d86e9f1-891c-455d-8d55-ff8d88b74601" providerId="ADAL" clId="{669A2F4E-FE27-423E-A47A-3F6E0CC106ED}" dt="2023-02-07T16:01:14.736" v="1565" actId="9405"/>
          <ac:inkMkLst>
            <pc:docMk/>
            <pc:sldMk cId="2655654961" sldId="276"/>
            <ac:inkMk id="7" creationId="{04608D8E-BC0C-5CE9-0B3F-F4E7C671674C}"/>
          </ac:inkMkLst>
        </pc:inkChg>
      </pc:sldChg>
      <pc:sldChg chg="ord">
        <pc:chgData name="Susanne Broberg" userId="0d86e9f1-891c-455d-8d55-ff8d88b74601" providerId="ADAL" clId="{669A2F4E-FE27-423E-A47A-3F6E0CC106ED}" dt="2023-02-07T16:00:28.189" v="1563"/>
        <pc:sldMkLst>
          <pc:docMk/>
          <pc:sldMk cId="1671692355" sldId="277"/>
        </pc:sldMkLst>
      </pc:sldChg>
      <pc:sldChg chg="delSp modSp mod">
        <pc:chgData name="Susanne Broberg" userId="0d86e9f1-891c-455d-8d55-ff8d88b74601" providerId="ADAL" clId="{669A2F4E-FE27-423E-A47A-3F6E0CC106ED}" dt="2023-02-07T16:08:51.831" v="1807" actId="20577"/>
        <pc:sldMkLst>
          <pc:docMk/>
          <pc:sldMk cId="1772757482" sldId="278"/>
        </pc:sldMkLst>
        <pc:spChg chg="mod">
          <ac:chgData name="Susanne Broberg" userId="0d86e9f1-891c-455d-8d55-ff8d88b74601" providerId="ADAL" clId="{669A2F4E-FE27-423E-A47A-3F6E0CC106ED}" dt="2023-02-07T16:08:51.831" v="1807" actId="20577"/>
          <ac:spMkLst>
            <pc:docMk/>
            <pc:sldMk cId="1772757482" sldId="278"/>
            <ac:spMk id="2" creationId="{6E449938-5E36-42D6-8ED1-7EC19D9AF252}"/>
          </ac:spMkLst>
        </pc:spChg>
        <pc:spChg chg="mod">
          <ac:chgData name="Susanne Broberg" userId="0d86e9f1-891c-455d-8d55-ff8d88b74601" providerId="ADAL" clId="{669A2F4E-FE27-423E-A47A-3F6E0CC106ED}" dt="2023-02-07T16:08:28.432" v="1740" actId="1076"/>
          <ac:spMkLst>
            <pc:docMk/>
            <pc:sldMk cId="1772757482" sldId="278"/>
            <ac:spMk id="8" creationId="{C84E638A-6483-4D55-863D-60180C086E53}"/>
          </ac:spMkLst>
        </pc:spChg>
        <pc:spChg chg="mod">
          <ac:chgData name="Susanne Broberg" userId="0d86e9f1-891c-455d-8d55-ff8d88b74601" providerId="ADAL" clId="{669A2F4E-FE27-423E-A47A-3F6E0CC106ED}" dt="2023-02-07T16:08:32.242" v="1741" actId="1076"/>
          <ac:spMkLst>
            <pc:docMk/>
            <pc:sldMk cId="1772757482" sldId="278"/>
            <ac:spMk id="9" creationId="{B64B2C42-2A49-4D6D-A0DD-E08F5B25ADBE}"/>
          </ac:spMkLst>
        </pc:spChg>
        <pc:picChg chg="del">
          <ac:chgData name="Susanne Broberg" userId="0d86e9f1-891c-455d-8d55-ff8d88b74601" providerId="ADAL" clId="{669A2F4E-FE27-423E-A47A-3F6E0CC106ED}" dt="2023-02-07T16:08:10.226" v="1710" actId="478"/>
          <ac:picMkLst>
            <pc:docMk/>
            <pc:sldMk cId="1772757482" sldId="278"/>
            <ac:picMk id="7" creationId="{32412F1A-A0FA-4E8F-9336-CA3B42EF2749}"/>
          </ac:picMkLst>
        </pc:picChg>
      </pc:sldChg>
      <pc:sldChg chg="modSp mod">
        <pc:chgData name="Susanne Broberg" userId="0d86e9f1-891c-455d-8d55-ff8d88b74601" providerId="ADAL" clId="{669A2F4E-FE27-423E-A47A-3F6E0CC106ED}" dt="2023-02-08T08:56:43.082" v="1922" actId="20577"/>
        <pc:sldMkLst>
          <pc:docMk/>
          <pc:sldMk cId="1806684567" sldId="279"/>
        </pc:sldMkLst>
        <pc:spChg chg="mod">
          <ac:chgData name="Susanne Broberg" userId="0d86e9f1-891c-455d-8d55-ff8d88b74601" providerId="ADAL" clId="{669A2F4E-FE27-423E-A47A-3F6E0CC106ED}" dt="2023-02-08T08:56:43.082" v="1922" actId="20577"/>
          <ac:spMkLst>
            <pc:docMk/>
            <pc:sldMk cId="1806684567" sldId="279"/>
            <ac:spMk id="2" creationId="{6E449938-5E36-42D6-8ED1-7EC19D9AF252}"/>
          </ac:spMkLst>
        </pc:spChg>
      </pc:sldChg>
      <pc:sldChg chg="modSp mod">
        <pc:chgData name="Susanne Broberg" userId="0d86e9f1-891c-455d-8d55-ff8d88b74601" providerId="ADAL" clId="{669A2F4E-FE27-423E-A47A-3F6E0CC106ED}" dt="2023-02-07T16:10:18.511" v="1820" actId="20577"/>
        <pc:sldMkLst>
          <pc:docMk/>
          <pc:sldMk cId="718433254" sldId="280"/>
        </pc:sldMkLst>
        <pc:spChg chg="mod">
          <ac:chgData name="Susanne Broberg" userId="0d86e9f1-891c-455d-8d55-ff8d88b74601" providerId="ADAL" clId="{669A2F4E-FE27-423E-A47A-3F6E0CC106ED}" dt="2023-02-07T16:10:18.511" v="1820" actId="20577"/>
          <ac:spMkLst>
            <pc:docMk/>
            <pc:sldMk cId="718433254" sldId="280"/>
            <ac:spMk id="2" creationId="{6E449938-5E36-42D6-8ED1-7EC19D9AF252}"/>
          </ac:spMkLst>
        </pc:spChg>
      </pc:sldChg>
      <pc:sldChg chg="addSp delSp modSp new mod">
        <pc:chgData name="Susanne Broberg" userId="0d86e9f1-891c-455d-8d55-ff8d88b74601" providerId="ADAL" clId="{669A2F4E-FE27-423E-A47A-3F6E0CC106ED}" dt="2023-02-07T15:51:29.140" v="1480" actId="478"/>
        <pc:sldMkLst>
          <pc:docMk/>
          <pc:sldMk cId="119861373" sldId="282"/>
        </pc:sldMkLst>
        <pc:spChg chg="mod">
          <ac:chgData name="Susanne Broberg" userId="0d86e9f1-891c-455d-8d55-ff8d88b74601" providerId="ADAL" clId="{669A2F4E-FE27-423E-A47A-3F6E0CC106ED}" dt="2023-02-07T15:51:06.804" v="1474" actId="14100"/>
          <ac:spMkLst>
            <pc:docMk/>
            <pc:sldMk cId="119861373" sldId="282"/>
            <ac:spMk id="2" creationId="{FD29FB0F-C5D3-02E7-5C62-7BA1B5CC75EC}"/>
          </ac:spMkLst>
        </pc:spChg>
        <pc:spChg chg="del mod">
          <ac:chgData name="Susanne Broberg" userId="0d86e9f1-891c-455d-8d55-ff8d88b74601" providerId="ADAL" clId="{669A2F4E-FE27-423E-A47A-3F6E0CC106ED}" dt="2023-02-07T15:51:29.140" v="1480" actId="478"/>
          <ac:spMkLst>
            <pc:docMk/>
            <pc:sldMk cId="119861373" sldId="282"/>
            <ac:spMk id="3" creationId="{F91D859A-3A82-DC09-C887-63ABC606848A}"/>
          </ac:spMkLst>
        </pc:spChg>
        <pc:picChg chg="add mod">
          <ac:chgData name="Susanne Broberg" userId="0d86e9f1-891c-455d-8d55-ff8d88b74601" providerId="ADAL" clId="{669A2F4E-FE27-423E-A47A-3F6E0CC106ED}" dt="2023-02-07T15:51:26.504" v="1479" actId="1076"/>
          <ac:picMkLst>
            <pc:docMk/>
            <pc:sldMk cId="119861373" sldId="282"/>
            <ac:picMk id="1026" creationId="{B0893210-1D46-B800-AABD-3ED00AD8C692}"/>
          </ac:picMkLst>
        </pc:picChg>
      </pc:sldChg>
      <pc:sldChg chg="addSp delSp modSp new mod">
        <pc:chgData name="Susanne Broberg" userId="0d86e9f1-891c-455d-8d55-ff8d88b74601" providerId="ADAL" clId="{669A2F4E-FE27-423E-A47A-3F6E0CC106ED}" dt="2023-02-07T15:56:20.737" v="1527" actId="21"/>
        <pc:sldMkLst>
          <pc:docMk/>
          <pc:sldMk cId="476521190" sldId="283"/>
        </pc:sldMkLst>
        <pc:spChg chg="mod">
          <ac:chgData name="Susanne Broberg" userId="0d86e9f1-891c-455d-8d55-ff8d88b74601" providerId="ADAL" clId="{669A2F4E-FE27-423E-A47A-3F6E0CC106ED}" dt="2023-02-07T15:52:47.864" v="1522" actId="1076"/>
          <ac:spMkLst>
            <pc:docMk/>
            <pc:sldMk cId="476521190" sldId="283"/>
            <ac:spMk id="2" creationId="{C54E1391-563E-E581-B6AB-53BC0EBD5432}"/>
          </ac:spMkLst>
        </pc:spChg>
        <pc:spChg chg="del mod">
          <ac:chgData name="Susanne Broberg" userId="0d86e9f1-891c-455d-8d55-ff8d88b74601" providerId="ADAL" clId="{669A2F4E-FE27-423E-A47A-3F6E0CC106ED}" dt="2023-02-07T15:52:43.785" v="1521" actId="478"/>
          <ac:spMkLst>
            <pc:docMk/>
            <pc:sldMk cId="476521190" sldId="283"/>
            <ac:spMk id="3" creationId="{7AC97625-9BAA-2810-5A74-393BFB9799AF}"/>
          </ac:spMkLst>
        </pc:spChg>
        <pc:picChg chg="add mod">
          <ac:chgData name="Susanne Broberg" userId="0d86e9f1-891c-455d-8d55-ff8d88b74601" providerId="ADAL" clId="{669A2F4E-FE27-423E-A47A-3F6E0CC106ED}" dt="2023-02-07T15:52:41.223" v="1520" actId="14100"/>
          <ac:picMkLst>
            <pc:docMk/>
            <pc:sldMk cId="476521190" sldId="283"/>
            <ac:picMk id="2050" creationId="{35AD16F2-945F-0C67-7D86-FDED42403941}"/>
          </ac:picMkLst>
        </pc:picChg>
        <pc:picChg chg="del mod">
          <ac:chgData name="Susanne Broberg" userId="0d86e9f1-891c-455d-8d55-ff8d88b74601" providerId="ADAL" clId="{669A2F4E-FE27-423E-A47A-3F6E0CC106ED}" dt="2023-02-07T15:56:20.737" v="1527" actId="21"/>
          <ac:picMkLst>
            <pc:docMk/>
            <pc:sldMk cId="476521190" sldId="283"/>
            <ac:picMk id="2052" creationId="{874FB654-FE15-A10B-7CB4-BB0FC0D6A4B0}"/>
          </ac:picMkLst>
        </pc:picChg>
      </pc:sldChg>
      <pc:sldChg chg="addSp delSp modSp new mod">
        <pc:chgData name="Susanne Broberg" userId="0d86e9f1-891c-455d-8d55-ff8d88b74601" providerId="ADAL" clId="{669A2F4E-FE27-423E-A47A-3F6E0CC106ED}" dt="2023-02-07T15:56:51.093" v="1546" actId="1076"/>
        <pc:sldMkLst>
          <pc:docMk/>
          <pc:sldMk cId="198023894" sldId="284"/>
        </pc:sldMkLst>
        <pc:spChg chg="mod">
          <ac:chgData name="Susanne Broberg" userId="0d86e9f1-891c-455d-8d55-ff8d88b74601" providerId="ADAL" clId="{669A2F4E-FE27-423E-A47A-3F6E0CC106ED}" dt="2023-02-07T15:56:44.904" v="1543" actId="1076"/>
          <ac:spMkLst>
            <pc:docMk/>
            <pc:sldMk cId="198023894" sldId="284"/>
            <ac:spMk id="2" creationId="{9AE8362F-281E-A4F9-1575-40F0DAF58FAB}"/>
          </ac:spMkLst>
        </pc:spChg>
        <pc:spChg chg="del">
          <ac:chgData name="Susanne Broberg" userId="0d86e9f1-891c-455d-8d55-ff8d88b74601" providerId="ADAL" clId="{669A2F4E-FE27-423E-A47A-3F6E0CC106ED}" dt="2023-02-07T15:56:40.369" v="1542" actId="478"/>
          <ac:spMkLst>
            <pc:docMk/>
            <pc:sldMk cId="198023894" sldId="284"/>
            <ac:spMk id="3" creationId="{01C611B9-2835-1D90-928D-58C2F233B9A4}"/>
          </ac:spMkLst>
        </pc:spChg>
        <pc:picChg chg="add mod">
          <ac:chgData name="Susanne Broberg" userId="0d86e9f1-891c-455d-8d55-ff8d88b74601" providerId="ADAL" clId="{669A2F4E-FE27-423E-A47A-3F6E0CC106ED}" dt="2023-02-07T15:56:51.093" v="1546" actId="1076"/>
          <ac:picMkLst>
            <pc:docMk/>
            <pc:sldMk cId="198023894" sldId="284"/>
            <ac:picMk id="4" creationId="{54017864-5564-2ABE-3490-925FAC707EEE}"/>
          </ac:picMkLst>
        </pc:picChg>
      </pc:sldChg>
      <pc:sldChg chg="addSp delSp modSp new mod">
        <pc:chgData name="Susanne Broberg" userId="0d86e9f1-891c-455d-8d55-ff8d88b74601" providerId="ADAL" clId="{669A2F4E-FE27-423E-A47A-3F6E0CC106ED}" dt="2023-02-07T15:58:58.897" v="1559" actId="9405"/>
        <pc:sldMkLst>
          <pc:docMk/>
          <pc:sldMk cId="2640695901" sldId="285"/>
        </pc:sldMkLst>
        <pc:spChg chg="del">
          <ac:chgData name="Susanne Broberg" userId="0d86e9f1-891c-455d-8d55-ff8d88b74601" providerId="ADAL" clId="{669A2F4E-FE27-423E-A47A-3F6E0CC106ED}" dt="2023-02-07T15:58:08.946" v="1552" actId="478"/>
          <ac:spMkLst>
            <pc:docMk/>
            <pc:sldMk cId="2640695901" sldId="285"/>
            <ac:spMk id="2" creationId="{103097F3-8A83-BDE8-FA6E-212B9EE4666C}"/>
          </ac:spMkLst>
        </pc:spChg>
        <pc:spChg chg="del mod">
          <ac:chgData name="Susanne Broberg" userId="0d86e9f1-891c-455d-8d55-ff8d88b74601" providerId="ADAL" clId="{669A2F4E-FE27-423E-A47A-3F6E0CC106ED}" dt="2023-02-07T15:58:05.943" v="1551" actId="478"/>
          <ac:spMkLst>
            <pc:docMk/>
            <pc:sldMk cId="2640695901" sldId="285"/>
            <ac:spMk id="3" creationId="{D1B25A2D-9DC7-01DC-D025-8C75442ADF33}"/>
          </ac:spMkLst>
        </pc:spChg>
        <pc:picChg chg="add mod">
          <ac:chgData name="Susanne Broberg" userId="0d86e9f1-891c-455d-8d55-ff8d88b74601" providerId="ADAL" clId="{669A2F4E-FE27-423E-A47A-3F6E0CC106ED}" dt="2023-02-07T15:58:11.973" v="1553" actId="1076"/>
          <ac:picMkLst>
            <pc:docMk/>
            <pc:sldMk cId="2640695901" sldId="285"/>
            <ac:picMk id="3074" creationId="{147A7706-C3C0-1ED9-3D3F-D5710D98EDF1}"/>
          </ac:picMkLst>
        </pc:picChg>
        <pc:picChg chg="add mod">
          <ac:chgData name="Susanne Broberg" userId="0d86e9f1-891c-455d-8d55-ff8d88b74601" providerId="ADAL" clId="{669A2F4E-FE27-423E-A47A-3F6E0CC106ED}" dt="2023-02-07T15:58:41.684" v="1557" actId="14100"/>
          <ac:picMkLst>
            <pc:docMk/>
            <pc:sldMk cId="2640695901" sldId="285"/>
            <ac:picMk id="3076" creationId="{92C71C42-55FD-5852-1084-95650D8C4AC2}"/>
          </ac:picMkLst>
        </pc:picChg>
        <pc:inkChg chg="add">
          <ac:chgData name="Susanne Broberg" userId="0d86e9f1-891c-455d-8d55-ff8d88b74601" providerId="ADAL" clId="{669A2F4E-FE27-423E-A47A-3F6E0CC106ED}" dt="2023-02-07T15:58:57.738" v="1558" actId="9405"/>
          <ac:inkMkLst>
            <pc:docMk/>
            <pc:sldMk cId="2640695901" sldId="285"/>
            <ac:inkMk id="4" creationId="{3371D8C8-104A-EA0A-62EC-04013A6244BA}"/>
          </ac:inkMkLst>
        </pc:inkChg>
        <pc:inkChg chg="add">
          <ac:chgData name="Susanne Broberg" userId="0d86e9f1-891c-455d-8d55-ff8d88b74601" providerId="ADAL" clId="{669A2F4E-FE27-423E-A47A-3F6E0CC106ED}" dt="2023-02-07T15:58:58.897" v="1559" actId="9405"/>
          <ac:inkMkLst>
            <pc:docMk/>
            <pc:sldMk cId="2640695901" sldId="285"/>
            <ac:inkMk id="5" creationId="{FA80DBA1-03EB-19B5-7840-5A1A8A1EA49C}"/>
          </ac:inkMkLst>
        </pc:inkChg>
      </pc:sldChg>
      <pc:sldChg chg="addSp modSp new mod">
        <pc:chgData name="Susanne Broberg" userId="0d86e9f1-891c-455d-8d55-ff8d88b74601" providerId="ADAL" clId="{669A2F4E-FE27-423E-A47A-3F6E0CC106ED}" dt="2023-02-07T16:07:08.742" v="1708" actId="1076"/>
        <pc:sldMkLst>
          <pc:docMk/>
          <pc:sldMk cId="1987040493" sldId="286"/>
        </pc:sldMkLst>
        <pc:spChg chg="mod">
          <ac:chgData name="Susanne Broberg" userId="0d86e9f1-891c-455d-8d55-ff8d88b74601" providerId="ADAL" clId="{669A2F4E-FE27-423E-A47A-3F6E0CC106ED}" dt="2023-02-07T16:06:11.611" v="1704" actId="20577"/>
          <ac:spMkLst>
            <pc:docMk/>
            <pc:sldMk cId="1987040493" sldId="286"/>
            <ac:spMk id="2" creationId="{5B4A8143-4776-8B19-5C54-3BF7F0F38EBF}"/>
          </ac:spMkLst>
        </pc:spChg>
        <pc:spChg chg="mod">
          <ac:chgData name="Susanne Broberg" userId="0d86e9f1-891c-455d-8d55-ff8d88b74601" providerId="ADAL" clId="{669A2F4E-FE27-423E-A47A-3F6E0CC106ED}" dt="2023-02-07T16:06:21.168" v="1705" actId="14100"/>
          <ac:spMkLst>
            <pc:docMk/>
            <pc:sldMk cId="1987040493" sldId="286"/>
            <ac:spMk id="3" creationId="{2DB1B727-CD1E-C07D-387B-2AC96A5EC991}"/>
          </ac:spMkLst>
        </pc:spChg>
        <pc:picChg chg="add mod">
          <ac:chgData name="Susanne Broberg" userId="0d86e9f1-891c-455d-8d55-ff8d88b74601" providerId="ADAL" clId="{669A2F4E-FE27-423E-A47A-3F6E0CC106ED}" dt="2023-02-07T16:07:08.742" v="1708" actId="1076"/>
          <ac:picMkLst>
            <pc:docMk/>
            <pc:sldMk cId="1987040493" sldId="286"/>
            <ac:picMk id="4" creationId="{F1252E55-1B50-0BD6-6527-46E3951E4791}"/>
          </ac:picMkLst>
        </pc:picChg>
      </pc:sldChg>
      <pc:sldChg chg="new del">
        <pc:chgData name="Susanne Broberg" userId="0d86e9f1-891c-455d-8d55-ff8d88b74601" providerId="ADAL" clId="{669A2F4E-FE27-423E-A47A-3F6E0CC106ED}" dt="2023-02-08T08:56:18.954" v="1907" actId="47"/>
        <pc:sldMkLst>
          <pc:docMk/>
          <pc:sldMk cId="1772522317" sldId="287"/>
        </pc:sldMkLst>
      </pc:sldChg>
      <pc:sldChg chg="modSp new mod">
        <pc:chgData name="Susanne Broberg" userId="0d86e9f1-891c-455d-8d55-ff8d88b74601" providerId="ADAL" clId="{669A2F4E-FE27-423E-A47A-3F6E0CC106ED}" dt="2023-02-07T16:12:21.551" v="1893" actId="20577"/>
        <pc:sldMkLst>
          <pc:docMk/>
          <pc:sldMk cId="3046319196" sldId="288"/>
        </pc:sldMkLst>
        <pc:spChg chg="mod">
          <ac:chgData name="Susanne Broberg" userId="0d86e9f1-891c-455d-8d55-ff8d88b74601" providerId="ADAL" clId="{669A2F4E-FE27-423E-A47A-3F6E0CC106ED}" dt="2023-02-07T16:12:02.914" v="1835" actId="113"/>
          <ac:spMkLst>
            <pc:docMk/>
            <pc:sldMk cId="3046319196" sldId="288"/>
            <ac:spMk id="2" creationId="{7FB4EA44-1DB7-AD32-D27A-B70E8671E2C9}"/>
          </ac:spMkLst>
        </pc:spChg>
        <pc:spChg chg="mod">
          <ac:chgData name="Susanne Broberg" userId="0d86e9f1-891c-455d-8d55-ff8d88b74601" providerId="ADAL" clId="{669A2F4E-FE27-423E-A47A-3F6E0CC106ED}" dt="2023-02-07T16:12:21.551" v="1893" actId="20577"/>
          <ac:spMkLst>
            <pc:docMk/>
            <pc:sldMk cId="3046319196" sldId="288"/>
            <ac:spMk id="3" creationId="{F69810DD-2220-A59F-32AE-41151036E590}"/>
          </ac:spMkLst>
        </pc:spChg>
      </pc:sldChg>
      <pc:sldChg chg="addSp delSp modSp new mod">
        <pc:chgData name="Susanne Broberg" userId="0d86e9f1-891c-455d-8d55-ff8d88b74601" providerId="ADAL" clId="{669A2F4E-FE27-423E-A47A-3F6E0CC106ED}" dt="2023-02-08T08:55:00.425" v="1903" actId="1076"/>
        <pc:sldMkLst>
          <pc:docMk/>
          <pc:sldMk cId="1938316054" sldId="289"/>
        </pc:sldMkLst>
        <pc:spChg chg="del">
          <ac:chgData name="Susanne Broberg" userId="0d86e9f1-891c-455d-8d55-ff8d88b74601" providerId="ADAL" clId="{669A2F4E-FE27-423E-A47A-3F6E0CC106ED}" dt="2023-02-08T08:54:44.143" v="1898" actId="478"/>
          <ac:spMkLst>
            <pc:docMk/>
            <pc:sldMk cId="1938316054" sldId="289"/>
            <ac:spMk id="2" creationId="{C5AE1399-A571-3404-A56B-2E89AE27CB90}"/>
          </ac:spMkLst>
        </pc:spChg>
        <pc:spChg chg="del">
          <ac:chgData name="Susanne Broberg" userId="0d86e9f1-891c-455d-8d55-ff8d88b74601" providerId="ADAL" clId="{669A2F4E-FE27-423E-A47A-3F6E0CC106ED}" dt="2023-02-08T08:54:46.853" v="1899" actId="478"/>
          <ac:spMkLst>
            <pc:docMk/>
            <pc:sldMk cId="1938316054" sldId="289"/>
            <ac:spMk id="3" creationId="{FF0610D1-6E68-761E-9094-E16E5DA3D3FC}"/>
          </ac:spMkLst>
        </pc:spChg>
        <pc:picChg chg="add mod modCrop">
          <ac:chgData name="Susanne Broberg" userId="0d86e9f1-891c-455d-8d55-ff8d88b74601" providerId="ADAL" clId="{669A2F4E-FE27-423E-A47A-3F6E0CC106ED}" dt="2023-02-08T08:55:00.425" v="1903" actId="1076"/>
          <ac:picMkLst>
            <pc:docMk/>
            <pc:sldMk cId="1938316054" sldId="289"/>
            <ac:picMk id="4" creationId="{D5EDC21D-ACD4-E41B-842B-257F1C30845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6:01:1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6:01:1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5:58:57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24575,'36'0'0,"406"3"0,-4 24 0,-223-8 0,-54-6 0,-27 9 0,-20-2 0,-77-13 0,0 1 0,44 17 0,-33-10 0,485 180 0,-451-162 0,1-4 0,137 29 0,-156-45 0,257 47 0,-67-10 0,-13-3 0,7-10 0,107 18 0,-202-36 0,-122-13 0,0 2 0,0 1 0,57 26 0,-10-3 0,208 63 0,16 6 0,-182-58 0,255 91 0,-347-123 0,0 2 0,0 1 0,28 19 0,45 23 0,-75-45 0,-9-2 0,0-2 0,0 0 0,32 7 0,-48-14 0,0 0 0,-1 1 0,1-1 0,0 0 0,0 0 0,0 0 0,0 0 0,0 0 0,0 0 0,0 0 0,-1 0 0,1-1 0,0 1 0,0 0 0,0 0 0,0-1 0,0 1 0,-1-1 0,1 1 0,0-1 0,0 1 0,-1-1 0,1 1 0,0-1 0,-1 0 0,1 1 0,-1-1 0,1 0 0,-1 1 0,1-1 0,-1 0 0,1 0 0,-1 0 0,0 1 0,1-1 0,-1 0 0,0 0 0,0 0 0,1 0 0,-1 0 0,0 0 0,0 1 0,0-1 0,0 0 0,-1-2 0,1-5 0,-1 0 0,0 0 0,-4-16 0,4 17 0,-11-34 0,-31-71 0,28 75 0,-1-13 0,10 31 0,-8-19 0,-11 0 0,14 10 0,-16-54 0,27 87 0,0 1 0,-1-1 0,0 0 0,0 0 0,-1 0 0,1 0 0,-3 5 0,-21 51 0,20-48 0,-17 34 0,-5 13 0,24-51 0,-1 3 0,0 1 0,-1-2 0,-1 1 0,-8 13 0,4-11 0,1 0 0,-12 25 0,18-32 0,0 0 0,1 1 0,0-1 0,0 1 0,1-1 0,0 1 0,-1 15 0,2 6 0,-1-17 0,1 0 0,1 1 0,2 17 0,-3-29 0,1 1 0,0 0 0,-1-1 0,1 1 0,0-1 0,0 0 0,0 1 0,0-1 0,0 0 0,0 1 0,1-1 0,-1 0 0,0 0 0,1 0 0,-1 0 0,1 0 0,-1 0 0,1-1 0,-1 1 0,1 0 0,-1-1 0,1 1 0,0-1 0,-1 0 0,3 1 0,6 0 0,0 0 0,0-1 0,11 0 0,-13 0 0,6 0 0,0-1 0,0 0 0,-1-1 0,1 0 0,22-7 0,-12 1 0,-12 4 0,0 0 0,17-9 0,-10 5-1365,-11 6-5461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5:58:58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DB680-8C92-D148-80E5-DDFD5023E469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53BCB-DF69-7640-B488-83211524CE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325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v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542" y="2178106"/>
            <a:ext cx="7371563" cy="73386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4C4C6BB-CEA7-E249-84A6-44AE90F13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537" y="3014103"/>
            <a:ext cx="6713538" cy="55006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A5236DE0-AE8A-A94A-A449-AD792ADA0B31}"/>
              </a:ext>
            </a:extLst>
          </p:cNvPr>
          <p:cNvSpPr txBox="1"/>
          <p:nvPr userDrawn="1"/>
        </p:nvSpPr>
        <p:spPr>
          <a:xfrm>
            <a:off x="4603536" y="5399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208705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sv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A5236DE0-AE8A-A94A-A449-AD792ADA0B31}"/>
              </a:ext>
            </a:extLst>
          </p:cNvPr>
          <p:cNvSpPr txBox="1"/>
          <p:nvPr userDrawn="1"/>
        </p:nvSpPr>
        <p:spPr>
          <a:xfrm>
            <a:off x="4603536" y="5399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EC8C68-2142-3743-A3D0-DBC9B7A4B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542" y="2178106"/>
            <a:ext cx="7371563" cy="73386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28E13A7B-6464-3346-AEA2-40BA2848E2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537" y="3014103"/>
            <a:ext cx="6713538" cy="55006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8596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55" y="1111996"/>
            <a:ext cx="7371563" cy="73386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4C4C6BB-CEA7-E249-84A6-44AE90F13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5191" y="2031207"/>
            <a:ext cx="2977621" cy="2781300"/>
          </a:xfrm>
          <a:prstGeom prst="rect">
            <a:avLst/>
          </a:prstGeom>
        </p:spPr>
        <p:txBody>
          <a:bodyPr/>
          <a:lstStyle>
            <a:lvl1pPr marL="285737" indent="-285737"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A5236DE0-AE8A-A94A-A449-AD792ADA0B31}"/>
              </a:ext>
            </a:extLst>
          </p:cNvPr>
          <p:cNvSpPr txBox="1"/>
          <p:nvPr userDrawn="1"/>
        </p:nvSpPr>
        <p:spPr>
          <a:xfrm>
            <a:off x="4603536" y="5399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800" dirty="0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5108CE3C-584F-6741-B1B8-4828C8375F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2031207"/>
            <a:ext cx="4818062" cy="27813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1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54" y="1111996"/>
            <a:ext cx="7371563" cy="73386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4C4C6BB-CEA7-E249-84A6-44AE90F13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2031208"/>
            <a:ext cx="6155794" cy="2788841"/>
          </a:xfrm>
          <a:prstGeom prst="rect">
            <a:avLst/>
          </a:prstGeom>
        </p:spPr>
        <p:txBody>
          <a:bodyPr/>
          <a:lstStyle>
            <a:lvl1pPr marL="285737" indent="-285737"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A5236DE0-AE8A-A94A-A449-AD792ADA0B31}"/>
              </a:ext>
            </a:extLst>
          </p:cNvPr>
          <p:cNvSpPr txBox="1"/>
          <p:nvPr userDrawn="1"/>
        </p:nvSpPr>
        <p:spPr>
          <a:xfrm>
            <a:off x="4603536" y="5399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241504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A3DA368-0649-364A-A54A-AF2ACB6AB087}"/>
              </a:ext>
            </a:extLst>
          </p:cNvPr>
          <p:cNvSpPr/>
          <p:nvPr userDrawn="1"/>
        </p:nvSpPr>
        <p:spPr>
          <a:xfrm>
            <a:off x="0" y="0"/>
            <a:ext cx="9144000" cy="1896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2A8A6C1-D133-6640-8842-BC4348ECF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1338" y="539750"/>
            <a:ext cx="3852862" cy="12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1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orient="horz" pos="1195" userDrawn="1">
          <p15:clr>
            <a:srgbClr val="F26B43"/>
          </p15:clr>
        </p15:guide>
        <p15:guide id="4" pos="341" userDrawn="1">
          <p15:clr>
            <a:srgbClr val="F26B43"/>
          </p15:clr>
        </p15:guide>
        <p15:guide id="5" orient="horz" pos="340" userDrawn="1">
          <p15:clr>
            <a:srgbClr val="F26B43"/>
          </p15:clr>
        </p15:guide>
        <p15:guide id="6" orient="horz" pos="2898" userDrawn="1">
          <p15:clr>
            <a:srgbClr val="F26B43"/>
          </p15:clr>
        </p15:guide>
        <p15:guide id="7" pos="5417" userDrawn="1">
          <p15:clr>
            <a:srgbClr val="F26B43"/>
          </p15:clr>
        </p15:guide>
        <p15:guide id="8" pos="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A3DA368-0649-364A-A54A-AF2ACB6AB087}"/>
              </a:ext>
            </a:extLst>
          </p:cNvPr>
          <p:cNvSpPr/>
          <p:nvPr userDrawn="1"/>
        </p:nvSpPr>
        <p:spPr>
          <a:xfrm>
            <a:off x="0" y="0"/>
            <a:ext cx="9144000" cy="901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2A8A6C1-D133-6640-8842-BC4348ECF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9750" y="274885"/>
            <a:ext cx="1558544" cy="48564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AA88D02-32E2-6D48-AD49-C923EA56ED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7401560" y="358959"/>
            <a:ext cx="13106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6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4" pos="340" userDrawn="1">
          <p15:clr>
            <a:srgbClr val="F26B43"/>
          </p15:clr>
        </p15:guide>
        <p15:guide id="5" orient="horz" pos="224" userDrawn="1">
          <p15:clr>
            <a:srgbClr val="F26B43"/>
          </p15:clr>
        </p15:guide>
        <p15:guide id="6" orient="horz" pos="3010" userDrawn="1">
          <p15:clr>
            <a:srgbClr val="F26B43"/>
          </p15:clr>
        </p15:guide>
        <p15:guide id="7" pos="54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customXml" Target="../ink/ink4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10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0B449C21-5B2D-4440-9DE8-989A542C1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0944" r="1315" b="13674"/>
          <a:stretch/>
        </p:blipFill>
        <p:spPr>
          <a:xfrm>
            <a:off x="0" y="1897062"/>
            <a:ext cx="9144000" cy="3246437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8F6B50B5-0373-E848-9B6C-205B2566B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3200" dirty="0"/>
              <a:t>Lunden, Tallåsen, Telaris, Ymer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5561240-3397-CC4B-9957-85006F996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Kultur- och utbildningsförvaltningen</a:t>
            </a:r>
          </a:p>
          <a:p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D4B0A454-3D80-7846-8ED6-8AE9259D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1" y="4369140"/>
            <a:ext cx="1036637" cy="2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60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F981A9-629F-6DF7-81DF-2C60AA71B5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dirty="0"/>
              <a:t>Ymer – </a:t>
            </a:r>
            <a:r>
              <a:rPr lang="sv-SE" sz="2800" b="0" dirty="0"/>
              <a:t>utemiljön våren 2023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17DBA9D-A9B7-14F7-FA4E-D2CAAC7C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2253795"/>
            <a:ext cx="4918220" cy="24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55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CEEF0B-903F-0ADE-F87B-FB70BFD2D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Personal </a:t>
            </a:r>
            <a:r>
              <a:rPr lang="sv-SE" sz="2400" b="0" dirty="0"/>
              <a:t>(rekrytering, pensionsavgångar)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40F8C8-B876-D6E8-EF10-BAEE90308F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2286" y="2411268"/>
            <a:ext cx="7121639" cy="1182362"/>
          </a:xfrm>
        </p:spPr>
        <p:txBody>
          <a:bodyPr/>
          <a:lstStyle/>
          <a:p>
            <a:r>
              <a:rPr lang="sv-SE" sz="2800" dirty="0"/>
              <a:t>Saknas 11 legitimerade förskollärare</a:t>
            </a:r>
          </a:p>
          <a:p>
            <a:endParaRPr lang="sv-SE" sz="2800" dirty="0"/>
          </a:p>
          <a:p>
            <a:r>
              <a:rPr lang="sv-SE" sz="2800" dirty="0"/>
              <a:t>Stort behov av timvikarier</a:t>
            </a:r>
          </a:p>
        </p:txBody>
      </p:sp>
    </p:spTree>
    <p:extLst>
      <p:ext uri="{BB962C8B-B14F-4D97-AF65-F5344CB8AC3E}">
        <p14:creationId xmlns:p14="http://schemas.microsoft.com/office/powerpoint/2010/main" val="155677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6E6742-EDA9-C627-AC5A-0DC874422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Vad gör vi?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1476692-2B93-72F1-F501-9D1F9FCD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22" y="1892610"/>
            <a:ext cx="2870259" cy="287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11EBF8A-3348-6806-A353-B9345C6FB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557868"/>
            <a:ext cx="7659746" cy="3262182"/>
          </a:xfrm>
        </p:spPr>
        <p:txBody>
          <a:bodyPr/>
          <a:lstStyle/>
          <a:p>
            <a:pPr marL="0" indent="0">
              <a:buNone/>
            </a:pPr>
            <a:r>
              <a:rPr lang="sv-SE" sz="3200" dirty="0" err="1"/>
              <a:t>Förskolegrupp-pedagogisk</a:t>
            </a:r>
            <a:r>
              <a:rPr lang="sv-SE" sz="3200" dirty="0"/>
              <a:t> forum</a:t>
            </a:r>
          </a:p>
          <a:p>
            <a:r>
              <a:rPr lang="sv-SE" dirty="0"/>
              <a:t>-planerar fortbildning</a:t>
            </a:r>
          </a:p>
          <a:p>
            <a:r>
              <a:rPr lang="sv-SE" dirty="0"/>
              <a:t>-rekrytering</a:t>
            </a:r>
          </a:p>
          <a:p>
            <a:r>
              <a:rPr lang="sv-SE" dirty="0"/>
              <a:t>-tar del av ny forskning, nya begrepp</a:t>
            </a:r>
          </a:p>
          <a:p>
            <a:pPr marL="0" indent="0" algn="ctr">
              <a:buNone/>
            </a:pPr>
            <a:r>
              <a:rPr lang="sv-SE" i="1" dirty="0"/>
              <a:t>Inskolning=introduktion</a:t>
            </a:r>
          </a:p>
          <a:p>
            <a:pPr marL="0" indent="0" algn="ctr">
              <a:buNone/>
            </a:pPr>
            <a:r>
              <a:rPr lang="sv-SE" i="1" dirty="0"/>
              <a:t>Småbarns avdelning=yngre barn</a:t>
            </a:r>
          </a:p>
          <a:p>
            <a:pPr marL="0" indent="0" algn="ctr">
              <a:buNone/>
            </a:pPr>
            <a:r>
              <a:rPr lang="sv-SE" i="1" dirty="0"/>
              <a:t>Syskonavdelning=</a:t>
            </a:r>
            <a:r>
              <a:rPr lang="sv-SE" i="1" dirty="0" err="1"/>
              <a:t>äldrebarnsavdelning</a:t>
            </a:r>
            <a:endParaRPr lang="sv-SE" i="1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412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7EE32E-A02F-7626-EE1B-B1A2245DBA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3200" b="0" dirty="0"/>
              <a:t>IKT-digitalisering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6D64786-2E05-70B3-9467-59DAB88105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113" y="1989815"/>
            <a:ext cx="6155794" cy="2788841"/>
          </a:xfrm>
        </p:spPr>
        <p:txBody>
          <a:bodyPr/>
          <a:lstStyle/>
          <a:p>
            <a:r>
              <a:rPr lang="sv-SE" dirty="0"/>
              <a:t>Stöttar varandra vid uppdateringar</a:t>
            </a:r>
          </a:p>
          <a:p>
            <a:r>
              <a:rPr lang="sv-SE" dirty="0"/>
              <a:t>TYRA</a:t>
            </a:r>
          </a:p>
          <a:p>
            <a:r>
              <a:rPr lang="sv-SE" dirty="0"/>
              <a:t>Tar del av ny forskning, nya begrepp</a:t>
            </a:r>
          </a:p>
          <a:p>
            <a:pPr marL="0" indent="0" algn="ctr">
              <a:buNone/>
            </a:pPr>
            <a:r>
              <a:rPr lang="sv-SE" i="1" dirty="0"/>
              <a:t>iPad=</a:t>
            </a:r>
            <a:r>
              <a:rPr lang="sv-SE" i="1" dirty="0" err="1"/>
              <a:t>lärplatta</a:t>
            </a:r>
            <a:endParaRPr lang="sv-SE" i="1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EAB4EC9-67F2-9E5E-3512-960E8066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772" y="1527763"/>
            <a:ext cx="3192498" cy="22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4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4A8143-4776-8B19-5C54-3BF7F0F38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 dirty="0"/>
              <a:t>LSG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B1B727-CD1E-C07D-387B-2AC96A5EC9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2031208"/>
            <a:ext cx="6155794" cy="599103"/>
          </a:xfrm>
        </p:spPr>
        <p:txBody>
          <a:bodyPr/>
          <a:lstStyle/>
          <a:p>
            <a:r>
              <a:rPr lang="sv-SE" dirty="0"/>
              <a:t>Pratar arbetsmiljö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1252E55-1B50-0BD6-6527-46E3951E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636" y="1648001"/>
            <a:ext cx="3760835" cy="22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40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B4EA44-1DB7-AD32-D27A-B70E8671E2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 dirty="0"/>
              <a:t>VFU-studenter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9810DD-2220-A59F-32AE-41151036E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Utbildade handledare</a:t>
            </a:r>
          </a:p>
        </p:txBody>
      </p:sp>
    </p:spTree>
    <p:extLst>
      <p:ext uri="{BB962C8B-B14F-4D97-AF65-F5344CB8AC3E}">
        <p14:creationId xmlns:p14="http://schemas.microsoft.com/office/powerpoint/2010/main" val="3046319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9E0802-53E4-28E9-4B9F-86721B7227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Attraktiv arbetsplats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C945346-8B8C-E362-8326-5A5F9995EA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/>
              <a:t>Friskvårdsbidrag</a:t>
            </a:r>
          </a:p>
          <a:p>
            <a:r>
              <a:rPr lang="sv-SE" sz="2400" dirty="0"/>
              <a:t>Ytterkläder</a:t>
            </a:r>
          </a:p>
          <a:p>
            <a:r>
              <a:rPr lang="sv-SE" sz="2400" dirty="0"/>
              <a:t>Härliga arbetskollegor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7255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7A5423-EE82-DC64-688A-7D329C8A42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Ännu attraktivare arbetsplats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A67AB8-14CB-943C-CBF5-22D43FB95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/>
              <a:t>Gratis pedagogisk lunch</a:t>
            </a:r>
          </a:p>
          <a:p>
            <a:r>
              <a:rPr lang="sv-SE" sz="2400" dirty="0"/>
              <a:t>Arbetskläder </a:t>
            </a:r>
          </a:p>
          <a:p>
            <a:r>
              <a:rPr lang="sv-SE" sz="2400" dirty="0"/>
              <a:t>Mer planeringstid</a:t>
            </a:r>
          </a:p>
        </p:txBody>
      </p:sp>
    </p:spTree>
    <p:extLst>
      <p:ext uri="{BB962C8B-B14F-4D97-AF65-F5344CB8AC3E}">
        <p14:creationId xmlns:p14="http://schemas.microsoft.com/office/powerpoint/2010/main" val="3108227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E449938-5E36-42D6-8ED1-7EC19D9AF252}"/>
              </a:ext>
            </a:extLst>
          </p:cNvPr>
          <p:cNvSpPr/>
          <p:nvPr/>
        </p:nvSpPr>
        <p:spPr>
          <a:xfrm>
            <a:off x="514350" y="1545094"/>
            <a:ext cx="8318500" cy="29700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 är vi?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Många barn introduceras året 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 personal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Vart skall vi?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Alla barnen ska känna sig trygga på förskolan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 gör vi? - Framtid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Bildstöd</a:t>
            </a: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och rutiner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Kompisböckerna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Ökad samverkan mellan avdelningarna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AA0C11A-D6A3-4775-993D-9F58502CB248}"/>
              </a:ext>
            </a:extLst>
          </p:cNvPr>
          <p:cNvSpPr txBox="1"/>
          <p:nvPr/>
        </p:nvSpPr>
        <p:spPr>
          <a:xfrm>
            <a:off x="514350" y="914936"/>
            <a:ext cx="7639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accent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Normer och värden</a:t>
            </a:r>
          </a:p>
          <a:p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C84E638A-6483-4D55-863D-60180C086E53}"/>
              </a:ext>
            </a:extLst>
          </p:cNvPr>
          <p:cNvSpPr/>
          <p:nvPr/>
        </p:nvSpPr>
        <p:spPr>
          <a:xfrm>
            <a:off x="4048946" y="1690271"/>
            <a:ext cx="3559763" cy="1301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64B2C42-2A49-4D6D-A0DD-E08F5B25ADBE}"/>
              </a:ext>
            </a:extLst>
          </p:cNvPr>
          <p:cNvSpPr txBox="1"/>
          <p:nvPr/>
        </p:nvSpPr>
        <p:spPr>
          <a:xfrm>
            <a:off x="4369669" y="2017746"/>
            <a:ext cx="275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 bygger vi upp en flexibel verksamhet?</a:t>
            </a:r>
          </a:p>
        </p:txBody>
      </p:sp>
    </p:spTree>
    <p:extLst>
      <p:ext uri="{BB962C8B-B14F-4D97-AF65-F5344CB8AC3E}">
        <p14:creationId xmlns:p14="http://schemas.microsoft.com/office/powerpoint/2010/main" val="17727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6F00DD0C-2DFD-4955-994E-2F0D16CB4826}"/>
              </a:ext>
            </a:extLst>
          </p:cNvPr>
          <p:cNvSpPr txBox="1"/>
          <p:nvPr/>
        </p:nvSpPr>
        <p:spPr>
          <a:xfrm>
            <a:off x="438150" y="908720"/>
            <a:ext cx="7639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Ekonomiskt resultat</a:t>
            </a:r>
          </a:p>
          <a:p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AD4ED309-5C7F-4A1C-86FD-7CD9817D6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733436"/>
              </p:ext>
            </p:extLst>
          </p:nvPr>
        </p:nvGraphicFramePr>
        <p:xfrm>
          <a:off x="438149" y="1401163"/>
          <a:ext cx="7825316" cy="3050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329">
                  <a:extLst>
                    <a:ext uri="{9D8B030D-6E8A-4147-A177-3AD203B41FA5}">
                      <a16:colId xmlns:a16="http://schemas.microsoft.com/office/drawing/2014/main" val="3352561532"/>
                    </a:ext>
                  </a:extLst>
                </a:gridCol>
                <a:gridCol w="1956329">
                  <a:extLst>
                    <a:ext uri="{9D8B030D-6E8A-4147-A177-3AD203B41FA5}">
                      <a16:colId xmlns:a16="http://schemas.microsoft.com/office/drawing/2014/main" val="2251496616"/>
                    </a:ext>
                  </a:extLst>
                </a:gridCol>
                <a:gridCol w="1956329">
                  <a:extLst>
                    <a:ext uri="{9D8B030D-6E8A-4147-A177-3AD203B41FA5}">
                      <a16:colId xmlns:a16="http://schemas.microsoft.com/office/drawing/2014/main" val="2261603011"/>
                    </a:ext>
                  </a:extLst>
                </a:gridCol>
                <a:gridCol w="1956329">
                  <a:extLst>
                    <a:ext uri="{9D8B030D-6E8A-4147-A177-3AD203B41FA5}">
                      <a16:colId xmlns:a16="http://schemas.microsoft.com/office/drawing/2014/main" val="1553345482"/>
                    </a:ext>
                  </a:extLst>
                </a:gridCol>
              </a:tblGrid>
              <a:tr h="476508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Avvikelse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61137"/>
                  </a:ext>
                </a:extLst>
              </a:tr>
              <a:tr h="514783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226471"/>
                  </a:ext>
                </a:extLst>
              </a:tr>
              <a:tr h="514783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12 364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12 176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917691"/>
                  </a:ext>
                </a:extLst>
              </a:tr>
              <a:tr h="514783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Tallåsen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156260"/>
                  </a:ext>
                </a:extLst>
              </a:tr>
              <a:tr h="514783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Telaris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4 295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573712"/>
                  </a:ext>
                </a:extLst>
              </a:tr>
              <a:tr h="514783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Administration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924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134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E449938-5E36-42D6-8ED1-7EC19D9AF252}"/>
              </a:ext>
            </a:extLst>
          </p:cNvPr>
          <p:cNvSpPr/>
          <p:nvPr/>
        </p:nvSpPr>
        <p:spPr>
          <a:xfrm>
            <a:off x="514350" y="1545094"/>
            <a:ext cx="8318500" cy="364715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 är vi?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Ökat antal barn med språkliga svårigheter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Vart skall vi?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Arbeta på ett språkutvecklande arbetssätt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 gör vi? – Framtid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Polyglutt</a:t>
            </a: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Förskoleforum</a:t>
            </a: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Inprint-bildstöd</a:t>
            </a: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Handledning logoped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Språkväskor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AA0C11A-D6A3-4775-993D-9F58502CB248}"/>
              </a:ext>
            </a:extLst>
          </p:cNvPr>
          <p:cNvSpPr txBox="1"/>
          <p:nvPr/>
        </p:nvSpPr>
        <p:spPr>
          <a:xfrm>
            <a:off x="514350" y="914936"/>
            <a:ext cx="7639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accent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Kunskap, utveckling och lärande</a:t>
            </a:r>
          </a:p>
          <a:p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65DA899-E3FC-4F30-9834-D03092D37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547" y="1306016"/>
            <a:ext cx="2360554" cy="210346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0ECA3AF-6497-410D-B2DD-187AD820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949" y="2765646"/>
            <a:ext cx="2956018" cy="204421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4ACEE3E-BC04-4422-BA73-1B8E24099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118" y="51338"/>
            <a:ext cx="1659312" cy="25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29FB0F-C5D3-02E7-5C62-7BA1B5CC7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4" y="1111996"/>
            <a:ext cx="7371563" cy="502315"/>
          </a:xfrm>
        </p:spPr>
        <p:txBody>
          <a:bodyPr/>
          <a:lstStyle/>
          <a:p>
            <a:pPr algn="ctr"/>
            <a:r>
              <a:rPr lang="sv-SE" dirty="0"/>
              <a:t>Bokpåsar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0893210-1D46-B800-AABD-3ED00AD8C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749" r="6452"/>
          <a:stretch/>
        </p:blipFill>
        <p:spPr bwMode="auto">
          <a:xfrm>
            <a:off x="2099733" y="1697096"/>
            <a:ext cx="4696179" cy="31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1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4E1391-563E-E581-B6AB-53BC0EBD5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577" y="2086604"/>
            <a:ext cx="7371563" cy="733868"/>
          </a:xfrm>
        </p:spPr>
        <p:txBody>
          <a:bodyPr/>
          <a:lstStyle/>
          <a:p>
            <a:r>
              <a:rPr lang="sv-SE" dirty="0"/>
              <a:t>Läs miljöer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35AD16F2-945F-0C67-7D86-FDED42403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23454" r="-6557" b="-10028"/>
          <a:stretch/>
        </p:blipFill>
        <p:spPr bwMode="auto">
          <a:xfrm>
            <a:off x="5064948" y="895546"/>
            <a:ext cx="3028245" cy="465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21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E8362F-281E-A4F9-1575-40F0DAF58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851" y="2387640"/>
            <a:ext cx="7371563" cy="733868"/>
          </a:xfrm>
        </p:spPr>
        <p:txBody>
          <a:bodyPr/>
          <a:lstStyle/>
          <a:p>
            <a:r>
              <a:rPr lang="sv-SE" dirty="0" err="1"/>
              <a:t>Bildstöd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4017864-5564-2ABE-3490-925FAC707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518" y="1047565"/>
            <a:ext cx="4299417" cy="38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3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147A7706-C3C0-1ED9-3D3F-D5710D98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21" y="971009"/>
            <a:ext cx="2127783" cy="377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2C71C42-55FD-5852-1084-95650D8C4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8" t="23338" r="41140" b="57860"/>
          <a:stretch/>
        </p:blipFill>
        <p:spPr bwMode="auto">
          <a:xfrm>
            <a:off x="3932296" y="1200384"/>
            <a:ext cx="3006608" cy="32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3371D8C8-104A-EA0A-62EC-04013A6244BA}"/>
                  </a:ext>
                </a:extLst>
              </p14:cNvPr>
              <p14:cNvContentPartPr/>
              <p14:nvPr/>
            </p14:nvContentPartPr>
            <p14:xfrm>
              <a:off x="2348003" y="2279956"/>
              <a:ext cx="2171880" cy="520920"/>
            </p14:xfrm>
          </p:contentPart>
        </mc:Choice>
        <mc:Fallback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3371D8C8-104A-EA0A-62EC-04013A6244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9003" y="2271316"/>
                <a:ext cx="218952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FA80DBA1-03EB-19B5-7840-5A1A8A1EA49C}"/>
                  </a:ext>
                </a:extLst>
              </p14:cNvPr>
              <p14:cNvContentPartPr/>
              <p14:nvPr/>
            </p14:nvContentPartPr>
            <p14:xfrm>
              <a:off x="7484123" y="2483356"/>
              <a:ext cx="360" cy="360"/>
            </p14:xfrm>
          </p:contentPart>
        </mc:Choice>
        <mc:Fallback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FA80DBA1-03EB-19B5-7840-5A1A8A1EA4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75483" y="247435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0695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E449938-5E36-42D6-8ED1-7EC19D9AF252}"/>
              </a:ext>
            </a:extLst>
          </p:cNvPr>
          <p:cNvSpPr/>
          <p:nvPr/>
        </p:nvSpPr>
        <p:spPr>
          <a:xfrm>
            <a:off x="514350" y="1545094"/>
            <a:ext cx="8318500" cy="313932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 är vi?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TYRA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Vart skall vi?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Likvärdig förskola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 gör vi? – Framtid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Förskolegruppen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IKT-gruppen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AA0C11A-D6A3-4775-993D-9F58502CB248}"/>
              </a:ext>
            </a:extLst>
          </p:cNvPr>
          <p:cNvSpPr txBox="1"/>
          <p:nvPr/>
        </p:nvSpPr>
        <p:spPr>
          <a:xfrm>
            <a:off x="514350" y="914936"/>
            <a:ext cx="7639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accent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Samverkan mellan förskola och hem/skola</a:t>
            </a:r>
          </a:p>
          <a:p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36D3CC8-D561-434A-B12F-1C278BF31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3" t="9803" r="44213" b="51569"/>
          <a:stretch/>
        </p:blipFill>
        <p:spPr>
          <a:xfrm>
            <a:off x="4421482" y="1238046"/>
            <a:ext cx="3108207" cy="349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E449938-5E36-42D6-8ED1-7EC19D9AF252}"/>
              </a:ext>
            </a:extLst>
          </p:cNvPr>
          <p:cNvSpPr/>
          <p:nvPr/>
        </p:nvSpPr>
        <p:spPr>
          <a:xfrm>
            <a:off x="514350" y="1545094"/>
            <a:ext cx="8318500" cy="278537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 är vi?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 lek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Vart skall vi?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Välja aktivitet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v-SE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 gör vi? – Framtid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Aktivitetstavla</a:t>
            </a: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AA0C11A-D6A3-4775-993D-9F58502CB248}"/>
              </a:ext>
            </a:extLst>
          </p:cNvPr>
          <p:cNvSpPr txBox="1"/>
          <p:nvPr/>
        </p:nvSpPr>
        <p:spPr>
          <a:xfrm>
            <a:off x="514350" y="914936"/>
            <a:ext cx="7639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accent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Barns inflytande</a:t>
            </a:r>
          </a:p>
          <a:p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66148CA-D903-4624-9F18-6A8C16411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8" t="24702" r="25124" b="7822"/>
          <a:stretch/>
        </p:blipFill>
        <p:spPr>
          <a:xfrm>
            <a:off x="4127970" y="1254491"/>
            <a:ext cx="2588918" cy="36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7947C4E0-BA6B-F8C1-F94F-D7A9CA8E63AA}"/>
              </a:ext>
            </a:extLst>
          </p:cNvPr>
          <p:cNvSpPr txBox="1"/>
          <p:nvPr/>
        </p:nvSpPr>
        <p:spPr>
          <a:xfrm>
            <a:off x="767645" y="859057"/>
            <a:ext cx="6746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Analys</a:t>
            </a:r>
          </a:p>
          <a:p>
            <a:r>
              <a:rPr lang="sv-SE" sz="2000" dirty="0"/>
              <a:t>-Timvikarier</a:t>
            </a:r>
          </a:p>
          <a:p>
            <a:r>
              <a:rPr lang="sv-SE" sz="2000" dirty="0"/>
              <a:t>-Administration</a:t>
            </a:r>
          </a:p>
          <a:p>
            <a:r>
              <a:rPr lang="sv-SE" sz="2000" dirty="0"/>
              <a:t>-Resurser/Pandan</a:t>
            </a:r>
          </a:p>
          <a:p>
            <a:r>
              <a:rPr lang="sv-SE" sz="2000" dirty="0"/>
              <a:t>-Små enheter kostar mer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DC3870B-240A-1105-729A-729CAC2A1896}"/>
              </a:ext>
            </a:extLst>
          </p:cNvPr>
          <p:cNvSpPr txBox="1"/>
          <p:nvPr/>
        </p:nvSpPr>
        <p:spPr>
          <a:xfrm>
            <a:off x="767645" y="2946400"/>
            <a:ext cx="57686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Åtgärder</a:t>
            </a:r>
          </a:p>
          <a:p>
            <a:r>
              <a:rPr lang="sv-SE" sz="2000" b="1" dirty="0"/>
              <a:t>-</a:t>
            </a:r>
            <a:r>
              <a:rPr lang="sv-SE" sz="2000" dirty="0"/>
              <a:t>Anpassat Tallåsen</a:t>
            </a:r>
          </a:p>
          <a:p>
            <a:r>
              <a:rPr lang="sv-SE" sz="2000" dirty="0"/>
              <a:t>-Pusslat med vikariefrågorna</a:t>
            </a:r>
          </a:p>
          <a:p>
            <a:r>
              <a:rPr lang="sv-SE" sz="2000" dirty="0"/>
              <a:t>-Pensionärer som timvikarier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D456CBC-31DD-86C8-418A-F1F6A766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305" y="3033771"/>
            <a:ext cx="27527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82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5EDC21D-ACD4-E41B-842B-257F1C308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" b="71175"/>
          <a:stretch/>
        </p:blipFill>
        <p:spPr>
          <a:xfrm>
            <a:off x="178258" y="1862666"/>
            <a:ext cx="8817323" cy="219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6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5BC40CA-00B2-A377-AC66-4F8048B5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5407">
            <a:off x="5627647" y="1970706"/>
            <a:ext cx="3051039" cy="160425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B251061-5CE7-FD4A-1579-23709BD26BE9}"/>
              </a:ext>
            </a:extLst>
          </p:cNvPr>
          <p:cNvSpPr txBox="1"/>
          <p:nvPr/>
        </p:nvSpPr>
        <p:spPr>
          <a:xfrm>
            <a:off x="530578" y="1633126"/>
            <a:ext cx="675451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Ekonomiskt läge inför 2023</a:t>
            </a:r>
          </a:p>
          <a:p>
            <a:endParaRPr lang="sv-SE" dirty="0"/>
          </a:p>
          <a:p>
            <a:r>
              <a:rPr lang="sv-SE" sz="2000" dirty="0"/>
              <a:t>-Saknas utrymme för timvikarier</a:t>
            </a:r>
          </a:p>
          <a:p>
            <a:r>
              <a:rPr lang="sv-SE" sz="2000" dirty="0"/>
              <a:t>-Saknas utrymme för rektor samt administratör</a:t>
            </a:r>
          </a:p>
        </p:txBody>
      </p:sp>
    </p:spTree>
    <p:extLst>
      <p:ext uri="{BB962C8B-B14F-4D97-AF65-F5344CB8AC3E}">
        <p14:creationId xmlns:p14="http://schemas.microsoft.com/office/powerpoint/2010/main" val="3616225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6F00DD0C-2DFD-4955-994E-2F0D16CB4826}"/>
              </a:ext>
            </a:extLst>
          </p:cNvPr>
          <p:cNvSpPr txBox="1"/>
          <p:nvPr/>
        </p:nvSpPr>
        <p:spPr>
          <a:xfrm>
            <a:off x="438150" y="1154941"/>
            <a:ext cx="7639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Nyckeltal</a:t>
            </a:r>
          </a:p>
          <a:p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AD4ED309-5C7F-4A1C-86FD-7CD9817D6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931401"/>
              </p:ext>
            </p:extLst>
          </p:nvPr>
        </p:nvGraphicFramePr>
        <p:xfrm>
          <a:off x="257527" y="1580444"/>
          <a:ext cx="8694564" cy="220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094">
                  <a:extLst>
                    <a:ext uri="{9D8B030D-6E8A-4147-A177-3AD203B41FA5}">
                      <a16:colId xmlns:a16="http://schemas.microsoft.com/office/drawing/2014/main" val="3352561532"/>
                    </a:ext>
                  </a:extLst>
                </a:gridCol>
                <a:gridCol w="1449094">
                  <a:extLst>
                    <a:ext uri="{9D8B030D-6E8A-4147-A177-3AD203B41FA5}">
                      <a16:colId xmlns:a16="http://schemas.microsoft.com/office/drawing/2014/main" val="2251496616"/>
                    </a:ext>
                  </a:extLst>
                </a:gridCol>
                <a:gridCol w="1449094">
                  <a:extLst>
                    <a:ext uri="{9D8B030D-6E8A-4147-A177-3AD203B41FA5}">
                      <a16:colId xmlns:a16="http://schemas.microsoft.com/office/drawing/2014/main" val="2261603011"/>
                    </a:ext>
                  </a:extLst>
                </a:gridCol>
                <a:gridCol w="1449094">
                  <a:extLst>
                    <a:ext uri="{9D8B030D-6E8A-4147-A177-3AD203B41FA5}">
                      <a16:colId xmlns:a16="http://schemas.microsoft.com/office/drawing/2014/main" val="2505709083"/>
                    </a:ext>
                  </a:extLst>
                </a:gridCol>
                <a:gridCol w="1449094">
                  <a:extLst>
                    <a:ext uri="{9D8B030D-6E8A-4147-A177-3AD203B41FA5}">
                      <a16:colId xmlns:a16="http://schemas.microsoft.com/office/drawing/2014/main" val="846617401"/>
                    </a:ext>
                  </a:extLst>
                </a:gridCol>
                <a:gridCol w="1449094">
                  <a:extLst>
                    <a:ext uri="{9D8B030D-6E8A-4147-A177-3AD203B41FA5}">
                      <a16:colId xmlns:a16="http://schemas.microsoft.com/office/drawing/2014/main" val="1553345482"/>
                    </a:ext>
                  </a:extLst>
                </a:gridCol>
              </a:tblGrid>
              <a:tr h="737021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Antal barn Budget/</a:t>
                      </a:r>
                    </a:p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Beställning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Antal barn Utfall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Antal tjänster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Tjänster m. Leg.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Barn/anställd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61137"/>
                  </a:ext>
                </a:extLst>
              </a:tr>
              <a:tr h="364197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226471"/>
                  </a:ext>
                </a:extLst>
              </a:tr>
              <a:tr h="364197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917691"/>
                  </a:ext>
                </a:extLst>
              </a:tr>
              <a:tr h="364197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Tallåsen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156260"/>
                  </a:ext>
                </a:extLst>
              </a:tr>
              <a:tr h="364197">
                <a:tc>
                  <a:txBody>
                    <a:bodyPr/>
                    <a:lstStyle/>
                    <a:p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Telaris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573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78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C33E70-7660-4793-92A7-AE14BAE1C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Telaris-Pandan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DCD8446-031E-451C-AE40-7985B201A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8 barn (ett </a:t>
            </a:r>
            <a:r>
              <a:rPr lang="sv-SE" dirty="0" err="1"/>
              <a:t>fritidsbarn</a:t>
            </a:r>
            <a:r>
              <a:rPr lang="sv-SE" dirty="0"/>
              <a:t>)</a:t>
            </a:r>
          </a:p>
          <a:p>
            <a:pPr marL="0" indent="0">
              <a:buNone/>
            </a:pPr>
            <a:r>
              <a:rPr lang="sv-SE" dirty="0"/>
              <a:t>5,7 personal</a:t>
            </a:r>
          </a:p>
          <a:p>
            <a:pPr marL="0" indent="0">
              <a:buNone/>
            </a:pPr>
            <a:r>
              <a:rPr lang="sv-SE" dirty="0"/>
              <a:t>2 sondmatas</a:t>
            </a:r>
          </a:p>
          <a:p>
            <a:pPr marL="0" indent="0">
              <a:buNone/>
            </a:pPr>
            <a:r>
              <a:rPr lang="sv-SE" dirty="0"/>
              <a:t>1 av 50  i världen</a:t>
            </a:r>
          </a:p>
          <a:p>
            <a:pPr marL="0" indent="0">
              <a:buNone/>
            </a:pPr>
            <a:r>
              <a:rPr lang="sv-SE" dirty="0" err="1"/>
              <a:t>IF+autism</a:t>
            </a:r>
            <a:r>
              <a:rPr lang="sv-SE" dirty="0"/>
              <a:t>, ADHD, CI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golv, inomhus, vägg, cykel&#10;&#10;Automatiskt genererad beskrivning">
            <a:extLst>
              <a:ext uri="{FF2B5EF4-FFF2-40B4-BE49-F238E27FC236}">
                <a16:creationId xmlns:a16="http://schemas.microsoft.com/office/drawing/2014/main" id="{D58290EA-2EA8-4B74-84AF-7B8D4B80B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947" y="962291"/>
            <a:ext cx="3800592" cy="213783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137FB3F-11F2-4498-90DB-8DEE686A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" t="9134" r="-1"/>
          <a:stretch/>
        </p:blipFill>
        <p:spPr>
          <a:xfrm>
            <a:off x="3492029" y="1752350"/>
            <a:ext cx="1817487" cy="299495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C1BF90CE-6756-110F-DBB9-C8C6C602FC08}"/>
                  </a:ext>
                </a:extLst>
              </p14:cNvPr>
              <p14:cNvContentPartPr/>
              <p14:nvPr/>
            </p14:nvContentPartPr>
            <p14:xfrm>
              <a:off x="876323" y="2185996"/>
              <a:ext cx="360" cy="360"/>
            </p14:xfrm>
          </p:contentPart>
        </mc:Choice>
        <mc:Fallback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C1BF90CE-6756-110F-DBB9-C8C6C602FC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7683" y="21773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04608D8E-BC0C-5CE9-0B3F-F4E7C671674C}"/>
                  </a:ext>
                </a:extLst>
              </p14:cNvPr>
              <p14:cNvContentPartPr/>
              <p14:nvPr/>
            </p14:nvContentPartPr>
            <p14:xfrm>
              <a:off x="838883" y="2204716"/>
              <a:ext cx="360" cy="360"/>
            </p14:xfrm>
          </p:contentPart>
        </mc:Choice>
        <mc:Fallback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04608D8E-BC0C-5CE9-0B3F-F4E7C67167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0243" y="219607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565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87C699-7E27-4B40-86BC-02D076A805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dirty="0"/>
              <a:t>Många kontakter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70EA798-A034-4FE7-8BF7-A1DF5DAC9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2433" y="2968978"/>
            <a:ext cx="1296576" cy="1162449"/>
          </a:xfrm>
        </p:spPr>
        <p:txBody>
          <a:bodyPr/>
          <a:lstStyle/>
          <a:p>
            <a:pPr marL="0" indent="0">
              <a:buNone/>
            </a:pPr>
            <a:endParaRPr lang="sv-SE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v-SE" sz="2800" b="1" dirty="0">
                <a:solidFill>
                  <a:srgbClr val="7030A0"/>
                </a:solidFill>
              </a:rPr>
              <a:t>SPSM</a:t>
            </a:r>
          </a:p>
          <a:p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FEC3420-260F-422B-B05E-46012F89524D}"/>
              </a:ext>
            </a:extLst>
          </p:cNvPr>
          <p:cNvSpPr txBox="1"/>
          <p:nvPr/>
        </p:nvSpPr>
        <p:spPr>
          <a:xfrm rot="21091382">
            <a:off x="5904089" y="2193807"/>
            <a:ext cx="24271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rgbClr val="7030A0"/>
                </a:solidFill>
              </a:rPr>
              <a:t>Habiliteringen</a:t>
            </a:r>
          </a:p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0472F09-37BA-428E-B12B-3994CCB3778E}"/>
              </a:ext>
            </a:extLst>
          </p:cNvPr>
          <p:cNvSpPr txBox="1"/>
          <p:nvPr/>
        </p:nvSpPr>
        <p:spPr>
          <a:xfrm rot="422422">
            <a:off x="5091284" y="3689720"/>
            <a:ext cx="334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2800" b="1" dirty="0">
                <a:solidFill>
                  <a:srgbClr val="7030A0"/>
                </a:solidFill>
              </a:rPr>
              <a:t>Hörselverksamheten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5306144-C02E-4FF4-9105-817AD5EA158C}"/>
              </a:ext>
            </a:extLst>
          </p:cNvPr>
          <p:cNvSpPr txBox="1"/>
          <p:nvPr/>
        </p:nvSpPr>
        <p:spPr>
          <a:xfrm>
            <a:off x="3574815" y="2404788"/>
            <a:ext cx="116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2800" b="1" dirty="0">
                <a:solidFill>
                  <a:srgbClr val="7030A0"/>
                </a:solidFill>
              </a:rPr>
              <a:t>BUP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7C76492-2FD3-46FC-B8EE-C33E6EF55DF9}"/>
              </a:ext>
            </a:extLst>
          </p:cNvPr>
          <p:cNvSpPr txBox="1"/>
          <p:nvPr/>
        </p:nvSpPr>
        <p:spPr>
          <a:xfrm>
            <a:off x="3292593" y="3582524"/>
            <a:ext cx="103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2800" b="1" dirty="0">
                <a:solidFill>
                  <a:srgbClr val="7030A0"/>
                </a:solidFill>
              </a:rPr>
              <a:t>LSS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896483E-D7C5-4A92-86A7-7A249444449B}"/>
              </a:ext>
            </a:extLst>
          </p:cNvPr>
          <p:cNvSpPr txBox="1"/>
          <p:nvPr/>
        </p:nvSpPr>
        <p:spPr>
          <a:xfrm rot="20933977">
            <a:off x="406400" y="2182519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rgbClr val="7030A0"/>
                </a:solidFill>
              </a:rPr>
              <a:t>Regionhabiliteringen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217F901-F14F-4A3C-A01D-1C94AC543DEA}"/>
              </a:ext>
            </a:extLst>
          </p:cNvPr>
          <p:cNvSpPr txBox="1"/>
          <p:nvPr/>
        </p:nvSpPr>
        <p:spPr>
          <a:xfrm rot="422714">
            <a:off x="4496741" y="2895803"/>
            <a:ext cx="2171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rgbClr val="7030A0"/>
                </a:solidFill>
              </a:rPr>
              <a:t>Logoped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8A538F2-683A-417F-AF9A-FE1AECEB7755}"/>
              </a:ext>
            </a:extLst>
          </p:cNvPr>
          <p:cNvSpPr txBox="1"/>
          <p:nvPr/>
        </p:nvSpPr>
        <p:spPr>
          <a:xfrm>
            <a:off x="1294459" y="4308593"/>
            <a:ext cx="393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7030A0"/>
                </a:solidFill>
              </a:rPr>
              <a:t>Hjälpmedelscentralen</a:t>
            </a:r>
          </a:p>
        </p:txBody>
      </p:sp>
    </p:spTree>
    <p:extLst>
      <p:ext uri="{BB962C8B-B14F-4D97-AF65-F5344CB8AC3E}">
        <p14:creationId xmlns:p14="http://schemas.microsoft.com/office/powerpoint/2010/main" val="167169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C404CF1D-0148-42FC-9237-877D6061EEE3}"/>
              </a:ext>
            </a:extLst>
          </p:cNvPr>
          <p:cNvSpPr txBox="1"/>
          <p:nvPr/>
        </p:nvSpPr>
        <p:spPr>
          <a:xfrm>
            <a:off x="306446" y="990226"/>
            <a:ext cx="30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Lokaler</a:t>
            </a:r>
          </a:p>
          <a:p>
            <a:endParaRPr lang="sv-SE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4134F77-FD3E-DC5F-11FF-E37FF839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65" y="2291645"/>
            <a:ext cx="3818450" cy="244014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33FEE90-44F9-FF3D-A9BA-EE44DE8D3F52}"/>
              </a:ext>
            </a:extLst>
          </p:cNvPr>
          <p:cNvSpPr txBox="1"/>
          <p:nvPr/>
        </p:nvSpPr>
        <p:spPr>
          <a:xfrm>
            <a:off x="2884633" y="1238786"/>
            <a:ext cx="3008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/>
              <a:t>Lunden</a:t>
            </a:r>
          </a:p>
          <a:p>
            <a:pPr algn="ctr"/>
            <a:r>
              <a:rPr lang="sv-SE" sz="2800" dirty="0"/>
              <a:t>Utköp våren 2023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021188-769D-E587-539D-693508A817DB}"/>
              </a:ext>
            </a:extLst>
          </p:cNvPr>
          <p:cNvSpPr txBox="1"/>
          <p:nvPr/>
        </p:nvSpPr>
        <p:spPr>
          <a:xfrm rot="20872230">
            <a:off x="6423380" y="2649434"/>
            <a:ext cx="190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Utemiljön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55AAEBE-78A1-F27C-320B-9F161CE76DFD}"/>
              </a:ext>
            </a:extLst>
          </p:cNvPr>
          <p:cNvSpPr txBox="1"/>
          <p:nvPr/>
        </p:nvSpPr>
        <p:spPr>
          <a:xfrm rot="20647560">
            <a:off x="1057849" y="2879578"/>
            <a:ext cx="136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Markiser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C4E2AE6-23E6-29CD-B150-D61B637B0E87}"/>
              </a:ext>
            </a:extLst>
          </p:cNvPr>
          <p:cNvSpPr txBox="1"/>
          <p:nvPr/>
        </p:nvSpPr>
        <p:spPr>
          <a:xfrm rot="560561">
            <a:off x="6349043" y="3909719"/>
            <a:ext cx="150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Toaletter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95CD6F3-D45E-B8E4-E169-091613D046C5}"/>
              </a:ext>
            </a:extLst>
          </p:cNvPr>
          <p:cNvSpPr txBox="1"/>
          <p:nvPr/>
        </p:nvSpPr>
        <p:spPr>
          <a:xfrm rot="506897">
            <a:off x="1315527" y="3840501"/>
            <a:ext cx="110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Biytor</a:t>
            </a: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6AD88EF-2271-DB61-2F93-DB771C976316}"/>
              </a:ext>
            </a:extLst>
          </p:cNvPr>
          <p:cNvSpPr txBox="1"/>
          <p:nvPr/>
        </p:nvSpPr>
        <p:spPr>
          <a:xfrm rot="547006">
            <a:off x="6495115" y="1970690"/>
            <a:ext cx="135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Tak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2E8A06B-0976-9295-1D01-AA68A67F210F}"/>
              </a:ext>
            </a:extLst>
          </p:cNvPr>
          <p:cNvSpPr txBox="1"/>
          <p:nvPr/>
        </p:nvSpPr>
        <p:spPr>
          <a:xfrm rot="747594">
            <a:off x="662282" y="2045442"/>
            <a:ext cx="170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Utomhusförråd</a:t>
            </a:r>
          </a:p>
        </p:txBody>
      </p:sp>
    </p:spTree>
    <p:extLst>
      <p:ext uri="{BB962C8B-B14F-4D97-AF65-F5344CB8AC3E}">
        <p14:creationId xmlns:p14="http://schemas.microsoft.com/office/powerpoint/2010/main" val="3078004447"/>
      </p:ext>
    </p:extLst>
  </p:cSld>
  <p:clrMapOvr>
    <a:masterClrMapping/>
  </p:clrMapOvr>
</p:sld>
</file>

<file path=ppt/theme/theme1.xml><?xml version="1.0" encoding="utf-8"?>
<a:theme xmlns:a="http://schemas.openxmlformats.org/drawingml/2006/main" name="Mellerud startsida">
  <a:themeElements>
    <a:clrScheme name="Melleruds Kommu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EB8"/>
      </a:accent1>
      <a:accent2>
        <a:srgbClr val="B8CCEA"/>
      </a:accent2>
      <a:accent3>
        <a:srgbClr val="003B5C"/>
      </a:accent3>
      <a:accent4>
        <a:srgbClr val="BE83A3"/>
      </a:accent4>
      <a:accent5>
        <a:srgbClr val="279989"/>
      </a:accent5>
      <a:accent6>
        <a:srgbClr val="75787B"/>
      </a:accent6>
      <a:hlink>
        <a:srgbClr val="F9413A"/>
      </a:hlink>
      <a:folHlink>
        <a:srgbClr val="FFC72C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llerud_mall_1901" id="{468F1AB9-4C72-954B-A6ED-EA116CE2BA50}" vid="{B98C2A46-3166-D447-B6C9-8E2A8E127539}"/>
    </a:ext>
  </a:extLst>
</a:theme>
</file>

<file path=ppt/theme/theme2.xml><?xml version="1.0" encoding="utf-8"?>
<a:theme xmlns:a="http://schemas.openxmlformats.org/drawingml/2006/main" name="Mellerud - Innehållssidor">
  <a:themeElements>
    <a:clrScheme name="Melleruds Kommu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EB8"/>
      </a:accent1>
      <a:accent2>
        <a:srgbClr val="B8CCEA"/>
      </a:accent2>
      <a:accent3>
        <a:srgbClr val="003B5C"/>
      </a:accent3>
      <a:accent4>
        <a:srgbClr val="BE83A3"/>
      </a:accent4>
      <a:accent5>
        <a:srgbClr val="279989"/>
      </a:accent5>
      <a:accent6>
        <a:srgbClr val="75787B"/>
      </a:accent6>
      <a:hlink>
        <a:srgbClr val="F9413A"/>
      </a:hlink>
      <a:folHlink>
        <a:srgbClr val="FFC72C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llerud_mall_1901" id="{468F1AB9-4C72-954B-A6ED-EA116CE2BA50}" vid="{4957BD17-FB95-A540-8127-C9C0B7382DB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Mellerud</Template>
  <TotalTime>17385</TotalTime>
  <Words>402</Words>
  <Application>Microsoft Office PowerPoint</Application>
  <PresentationFormat>Bildspel på skärmen (16:9)</PresentationFormat>
  <Paragraphs>200</Paragraphs>
  <Slides>26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26</vt:i4>
      </vt:variant>
    </vt:vector>
  </HeadingPairs>
  <TitlesOfParts>
    <vt:vector size="31" baseType="lpstr">
      <vt:lpstr>Arial</vt:lpstr>
      <vt:lpstr>Calibri</vt:lpstr>
      <vt:lpstr>Tahoma</vt:lpstr>
      <vt:lpstr>Mellerud startsida</vt:lpstr>
      <vt:lpstr>Mellerud - Innehållssidor</vt:lpstr>
      <vt:lpstr>Lunden, Tallåsen, Telaris, Ymer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Telaris-Pandan</vt:lpstr>
      <vt:lpstr>Många kontakter</vt:lpstr>
      <vt:lpstr>PowerPoint-presentation</vt:lpstr>
      <vt:lpstr>Ymer – utemiljön våren 2023</vt:lpstr>
      <vt:lpstr>Personal (rekrytering, pensionsavgångar)</vt:lpstr>
      <vt:lpstr>Vad gör vi?</vt:lpstr>
      <vt:lpstr>PowerPoint-presentation</vt:lpstr>
      <vt:lpstr>IKT-digitalisering</vt:lpstr>
      <vt:lpstr>LSG</vt:lpstr>
      <vt:lpstr>VFU-studenter</vt:lpstr>
      <vt:lpstr>Attraktiv arbetsplats</vt:lpstr>
      <vt:lpstr>Ännu attraktivare arbetsplats</vt:lpstr>
      <vt:lpstr>PowerPoint-presentation</vt:lpstr>
      <vt:lpstr>PowerPoint-presentation</vt:lpstr>
      <vt:lpstr>Bokpåsar</vt:lpstr>
      <vt:lpstr>Läs miljöer</vt:lpstr>
      <vt:lpstr>Bildstöd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XXXXXX förskola</dc:title>
  <dc:creator>Gunnar Karlsson</dc:creator>
  <cp:lastModifiedBy>Susanne Broberg</cp:lastModifiedBy>
  <cp:revision>5</cp:revision>
  <cp:lastPrinted>2023-02-07T16:15:18Z</cp:lastPrinted>
  <dcterms:created xsi:type="dcterms:W3CDTF">2021-02-01T14:14:10Z</dcterms:created>
  <dcterms:modified xsi:type="dcterms:W3CDTF">2023-02-08T08:56:51Z</dcterms:modified>
</cp:coreProperties>
</file>