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257" r:id="rId2"/>
    <p:sldId id="260" r:id="rId3"/>
    <p:sldId id="265" r:id="rId4"/>
    <p:sldId id="267" r:id="rId5"/>
    <p:sldId id="259" r:id="rId6"/>
    <p:sldId id="268" r:id="rId7"/>
    <p:sldId id="269" r:id="rId8"/>
    <p:sldId id="264" r:id="rId9"/>
    <p:sldId id="263" r:id="rId10"/>
    <p:sldId id="262" r:id="rId11"/>
    <p:sldId id="266" r:id="rId1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D72FF-3BE9-43DB-8396-121ED13FCBDE}" v="59" dt="2023-09-06T12:44:58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0"/>
  </p:normalViewPr>
  <p:slideViewPr>
    <p:cSldViewPr snapToGrid="0" snapToObjects="1">
      <p:cViewPr varScale="1">
        <p:scale>
          <a:sx n="159" d="100"/>
          <a:sy n="159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ettersson" userId="98a05a5a-1c6c-46e4-b4b4-336f27099915" providerId="ADAL" clId="{AECD72FF-3BE9-43DB-8396-121ED13FCBDE}"/>
    <pc:docChg chg="undo custSel addSld delSld modSld sldOrd delMainMaster">
      <pc:chgData name="Anders Pettersson" userId="98a05a5a-1c6c-46e4-b4b4-336f27099915" providerId="ADAL" clId="{AECD72FF-3BE9-43DB-8396-121ED13FCBDE}" dt="2023-09-20T12:36:59.274" v="1195" actId="20577"/>
      <pc:docMkLst>
        <pc:docMk/>
      </pc:docMkLst>
      <pc:sldChg chg="del">
        <pc:chgData name="Anders Pettersson" userId="98a05a5a-1c6c-46e4-b4b4-336f27099915" providerId="ADAL" clId="{AECD72FF-3BE9-43DB-8396-121ED13FCBDE}" dt="2023-09-06T08:18:37.463" v="0" actId="47"/>
        <pc:sldMkLst>
          <pc:docMk/>
          <pc:sldMk cId="2432260173" sldId="256"/>
        </pc:sldMkLst>
      </pc:sldChg>
      <pc:sldChg chg="addSp modSp mod">
        <pc:chgData name="Anders Pettersson" userId="98a05a5a-1c6c-46e4-b4b4-336f27099915" providerId="ADAL" clId="{AECD72FF-3BE9-43DB-8396-121ED13FCBDE}" dt="2023-09-06T12:14:33.125" v="665" actId="1076"/>
        <pc:sldMkLst>
          <pc:docMk/>
          <pc:sldMk cId="3078004447" sldId="257"/>
        </pc:sldMkLst>
        <pc:spChg chg="mod">
          <ac:chgData name="Anders Pettersson" userId="98a05a5a-1c6c-46e4-b4b4-336f27099915" providerId="ADAL" clId="{AECD72FF-3BE9-43DB-8396-121ED13FCBDE}" dt="2023-09-06T12:14:26.922" v="664" actId="1076"/>
          <ac:spMkLst>
            <pc:docMk/>
            <pc:sldMk cId="3078004447" sldId="257"/>
            <ac:spMk id="12" creationId="{79909DB4-AE38-2D40-9135-3F6B2C2A06A2}"/>
          </ac:spMkLst>
        </pc:spChg>
        <pc:spChg chg="mod">
          <ac:chgData name="Anders Pettersson" userId="98a05a5a-1c6c-46e4-b4b4-336f27099915" providerId="ADAL" clId="{AECD72FF-3BE9-43DB-8396-121ED13FCBDE}" dt="2023-09-06T08:19:16.303" v="5" actId="1076"/>
          <ac:spMkLst>
            <pc:docMk/>
            <pc:sldMk cId="3078004447" sldId="257"/>
            <ac:spMk id="13" creationId="{ACE0BE34-518B-7946-9F9D-E80A039A45F8}"/>
          </ac:spMkLst>
        </pc:spChg>
        <pc:spChg chg="mod">
          <ac:chgData name="Anders Pettersson" userId="98a05a5a-1c6c-46e4-b4b4-336f27099915" providerId="ADAL" clId="{AECD72FF-3BE9-43DB-8396-121ED13FCBDE}" dt="2023-09-06T12:14:22.730" v="663" actId="1076"/>
          <ac:spMkLst>
            <pc:docMk/>
            <pc:sldMk cId="3078004447" sldId="257"/>
            <ac:spMk id="14" creationId="{2653D7E3-F3F7-3C4B-BB6B-95A2BAD2F901}"/>
          </ac:spMkLst>
        </pc:spChg>
        <pc:graphicFrameChg chg="add mod modGraphic">
          <ac:chgData name="Anders Pettersson" userId="98a05a5a-1c6c-46e4-b4b4-336f27099915" providerId="ADAL" clId="{AECD72FF-3BE9-43DB-8396-121ED13FCBDE}" dt="2023-09-06T12:14:33.125" v="665" actId="1076"/>
          <ac:graphicFrameMkLst>
            <pc:docMk/>
            <pc:sldMk cId="3078004447" sldId="257"/>
            <ac:graphicFrameMk id="2" creationId="{23421C8A-7253-24E9-869B-538676E96910}"/>
          </ac:graphicFrameMkLst>
        </pc:graphicFrameChg>
      </pc:sldChg>
      <pc:sldChg chg="del">
        <pc:chgData name="Anders Pettersson" userId="98a05a5a-1c6c-46e4-b4b4-336f27099915" providerId="ADAL" clId="{AECD72FF-3BE9-43DB-8396-121ED13FCBDE}" dt="2023-09-06T08:24:46.310" v="47" actId="47"/>
        <pc:sldMkLst>
          <pc:docMk/>
          <pc:sldMk cId="4124134343" sldId="258"/>
        </pc:sldMkLst>
      </pc:sldChg>
      <pc:sldChg chg="addSp modSp mod">
        <pc:chgData name="Anders Pettersson" userId="98a05a5a-1c6c-46e4-b4b4-336f27099915" providerId="ADAL" clId="{AECD72FF-3BE9-43DB-8396-121ED13FCBDE}" dt="2023-09-06T12:37:28.618" v="990" actId="1076"/>
        <pc:sldMkLst>
          <pc:docMk/>
          <pc:sldMk cId="752044324" sldId="259"/>
        </pc:sldMkLst>
        <pc:spChg chg="mod">
          <ac:chgData name="Anders Pettersson" userId="98a05a5a-1c6c-46e4-b4b4-336f27099915" providerId="ADAL" clId="{AECD72FF-3BE9-43DB-8396-121ED13FCBDE}" dt="2023-09-06T10:16:44.724" v="364" actId="1076"/>
          <ac:spMkLst>
            <pc:docMk/>
            <pc:sldMk cId="752044324" sldId="259"/>
            <ac:spMk id="2" creationId="{4F8D9998-871E-BC9A-8958-F2EB9498042A}"/>
          </ac:spMkLst>
        </pc:spChg>
        <pc:spChg chg="mod">
          <ac:chgData name="Anders Pettersson" userId="98a05a5a-1c6c-46e4-b4b4-336f27099915" providerId="ADAL" clId="{AECD72FF-3BE9-43DB-8396-121ED13FCBDE}" dt="2023-09-06T12:37:26.813" v="989" actId="14100"/>
          <ac:spMkLst>
            <pc:docMk/>
            <pc:sldMk cId="752044324" sldId="259"/>
            <ac:spMk id="3" creationId="{F4D83B46-33E8-DAEB-890C-DF801D579A32}"/>
          </ac:spMkLst>
        </pc:spChg>
        <pc:picChg chg="add mod">
          <ac:chgData name="Anders Pettersson" userId="98a05a5a-1c6c-46e4-b4b4-336f27099915" providerId="ADAL" clId="{AECD72FF-3BE9-43DB-8396-121ED13FCBDE}" dt="2023-09-06T12:37:28.618" v="990" actId="1076"/>
          <ac:picMkLst>
            <pc:docMk/>
            <pc:sldMk cId="752044324" sldId="259"/>
            <ac:picMk id="5" creationId="{D53918B1-C2F7-2422-9DE9-B23E56212792}"/>
          </ac:picMkLst>
        </pc:picChg>
      </pc:sldChg>
      <pc:sldChg chg="modSp mod">
        <pc:chgData name="Anders Pettersson" userId="98a05a5a-1c6c-46e4-b4b4-336f27099915" providerId="ADAL" clId="{AECD72FF-3BE9-43DB-8396-121ED13FCBDE}" dt="2023-09-06T12:12:20.733" v="654" actId="14100"/>
        <pc:sldMkLst>
          <pc:docMk/>
          <pc:sldMk cId="2198473637" sldId="260"/>
        </pc:sldMkLst>
        <pc:spChg chg="mod">
          <ac:chgData name="Anders Pettersson" userId="98a05a5a-1c6c-46e4-b4b4-336f27099915" providerId="ADAL" clId="{AECD72FF-3BE9-43DB-8396-121ED13FCBDE}" dt="2023-09-06T12:12:05.563" v="653" actId="6549"/>
          <ac:spMkLst>
            <pc:docMk/>
            <pc:sldMk cId="2198473637" sldId="260"/>
            <ac:spMk id="3" creationId="{5073A58C-9CC0-83EB-58BB-86D0E9297BB0}"/>
          </ac:spMkLst>
        </pc:spChg>
        <pc:picChg chg="mod">
          <ac:chgData name="Anders Pettersson" userId="98a05a5a-1c6c-46e4-b4b4-336f27099915" providerId="ADAL" clId="{AECD72FF-3BE9-43DB-8396-121ED13FCBDE}" dt="2023-09-06T12:12:20.733" v="654" actId="14100"/>
          <ac:picMkLst>
            <pc:docMk/>
            <pc:sldMk cId="2198473637" sldId="260"/>
            <ac:picMk id="5" creationId="{9CFC5140-FBB8-AA0C-0812-A097AE52C34C}"/>
          </ac:picMkLst>
        </pc:picChg>
      </pc:sldChg>
      <pc:sldChg chg="modSp mod">
        <pc:chgData name="Anders Pettersson" userId="98a05a5a-1c6c-46e4-b4b4-336f27099915" providerId="ADAL" clId="{AECD72FF-3BE9-43DB-8396-121ED13FCBDE}" dt="2023-09-06T12:48:04.799" v="1013" actId="5793"/>
        <pc:sldMkLst>
          <pc:docMk/>
          <pc:sldMk cId="2783918770" sldId="262"/>
        </pc:sldMkLst>
        <pc:spChg chg="mod">
          <ac:chgData name="Anders Pettersson" userId="98a05a5a-1c6c-46e4-b4b4-336f27099915" providerId="ADAL" clId="{AECD72FF-3BE9-43DB-8396-121ED13FCBDE}" dt="2023-09-06T12:48:04.799" v="1013" actId="5793"/>
          <ac:spMkLst>
            <pc:docMk/>
            <pc:sldMk cId="2783918770" sldId="262"/>
            <ac:spMk id="3" creationId="{A5D9205A-3694-4F73-4E6D-E541BAEB02BB}"/>
          </ac:spMkLst>
        </pc:spChg>
      </pc:sldChg>
      <pc:sldChg chg="addSp delSp modSp mod">
        <pc:chgData name="Anders Pettersson" userId="98a05a5a-1c6c-46e4-b4b4-336f27099915" providerId="ADAL" clId="{AECD72FF-3BE9-43DB-8396-121ED13FCBDE}" dt="2023-09-14T12:07:08.844" v="1093" actId="14100"/>
        <pc:sldMkLst>
          <pc:docMk/>
          <pc:sldMk cId="3538365319" sldId="263"/>
        </pc:sldMkLst>
        <pc:spChg chg="mod">
          <ac:chgData name="Anders Pettersson" userId="98a05a5a-1c6c-46e4-b4b4-336f27099915" providerId="ADAL" clId="{AECD72FF-3BE9-43DB-8396-121ED13FCBDE}" dt="2023-09-06T12:47:15.121" v="1012" actId="1076"/>
          <ac:spMkLst>
            <pc:docMk/>
            <pc:sldMk cId="3538365319" sldId="263"/>
            <ac:spMk id="2" creationId="{FF156081-D85E-73F2-AF4E-8BBC6CC1265A}"/>
          </ac:spMkLst>
        </pc:spChg>
        <pc:spChg chg="mod">
          <ac:chgData name="Anders Pettersson" userId="98a05a5a-1c6c-46e4-b4b4-336f27099915" providerId="ADAL" clId="{AECD72FF-3BE9-43DB-8396-121ED13FCBDE}" dt="2023-09-14T12:07:08.844" v="1093" actId="14100"/>
          <ac:spMkLst>
            <pc:docMk/>
            <pc:sldMk cId="3538365319" sldId="263"/>
            <ac:spMk id="3" creationId="{8D5E6215-3EA2-8CAC-50A8-74F5D5172286}"/>
          </ac:spMkLst>
        </pc:spChg>
        <pc:picChg chg="add del mod">
          <ac:chgData name="Anders Pettersson" userId="98a05a5a-1c6c-46e4-b4b4-336f27099915" providerId="ADAL" clId="{AECD72FF-3BE9-43DB-8396-121ED13FCBDE}" dt="2023-09-06T12:44:53.417" v="999" actId="21"/>
          <ac:picMkLst>
            <pc:docMk/>
            <pc:sldMk cId="3538365319" sldId="263"/>
            <ac:picMk id="5" creationId="{640DA5AF-87FF-4B53-8FD0-E93E9591A824}"/>
          </ac:picMkLst>
        </pc:picChg>
      </pc:sldChg>
      <pc:sldChg chg="addSp delSp modSp mod">
        <pc:chgData name="Anders Pettersson" userId="98a05a5a-1c6c-46e4-b4b4-336f27099915" providerId="ADAL" clId="{AECD72FF-3BE9-43DB-8396-121ED13FCBDE}" dt="2023-09-06T13:08:53.353" v="1069" actId="1076"/>
        <pc:sldMkLst>
          <pc:docMk/>
          <pc:sldMk cId="808192569" sldId="264"/>
        </pc:sldMkLst>
        <pc:spChg chg="mod">
          <ac:chgData name="Anders Pettersson" userId="98a05a5a-1c6c-46e4-b4b4-336f27099915" providerId="ADAL" clId="{AECD72FF-3BE9-43DB-8396-121ED13FCBDE}" dt="2023-09-06T13:08:53.353" v="1069" actId="1076"/>
          <ac:spMkLst>
            <pc:docMk/>
            <pc:sldMk cId="808192569" sldId="264"/>
            <ac:spMk id="2" creationId="{EE960A20-E78D-719F-69FA-581B4912E0D2}"/>
          </ac:spMkLst>
        </pc:spChg>
        <pc:spChg chg="del mod">
          <ac:chgData name="Anders Pettersson" userId="98a05a5a-1c6c-46e4-b4b4-336f27099915" providerId="ADAL" clId="{AECD72FF-3BE9-43DB-8396-121ED13FCBDE}" dt="2023-09-06T08:26:26.872" v="55" actId="478"/>
          <ac:spMkLst>
            <pc:docMk/>
            <pc:sldMk cId="808192569" sldId="264"/>
            <ac:spMk id="3" creationId="{39F05A0A-F49B-A7B8-CFB5-A3928C26E337}"/>
          </ac:spMkLst>
        </pc:spChg>
        <pc:spChg chg="add mod">
          <ac:chgData name="Anders Pettersson" userId="98a05a5a-1c6c-46e4-b4b4-336f27099915" providerId="ADAL" clId="{AECD72FF-3BE9-43DB-8396-121ED13FCBDE}" dt="2023-09-06T13:08:41.486" v="1068" actId="1076"/>
          <ac:spMkLst>
            <pc:docMk/>
            <pc:sldMk cId="808192569" sldId="264"/>
            <ac:spMk id="13" creationId="{3DF28259-808C-4D67-C299-3E0CEDDD8648}"/>
          </ac:spMkLst>
        </pc:spChg>
        <pc:picChg chg="add del mod">
          <ac:chgData name="Anders Pettersson" userId="98a05a5a-1c6c-46e4-b4b4-336f27099915" providerId="ADAL" clId="{AECD72FF-3BE9-43DB-8396-121ED13FCBDE}" dt="2023-09-06T08:38:09.883" v="63" actId="478"/>
          <ac:picMkLst>
            <pc:docMk/>
            <pc:sldMk cId="808192569" sldId="264"/>
            <ac:picMk id="5" creationId="{1EB69096-FC18-6BAE-D66B-ACCEE62224BF}"/>
          </ac:picMkLst>
        </pc:picChg>
        <pc:picChg chg="add mod">
          <ac:chgData name="Anders Pettersson" userId="98a05a5a-1c6c-46e4-b4b4-336f27099915" providerId="ADAL" clId="{AECD72FF-3BE9-43DB-8396-121ED13FCBDE}" dt="2023-09-06T13:08:11.087" v="1066" actId="14100"/>
          <ac:picMkLst>
            <pc:docMk/>
            <pc:sldMk cId="808192569" sldId="264"/>
            <ac:picMk id="7" creationId="{769361B7-1BED-4222-DC32-8A34927A867C}"/>
          </ac:picMkLst>
        </pc:picChg>
        <pc:picChg chg="add del mod">
          <ac:chgData name="Anders Pettersson" userId="98a05a5a-1c6c-46e4-b4b4-336f27099915" providerId="ADAL" clId="{AECD72FF-3BE9-43DB-8396-121ED13FCBDE}" dt="2023-09-06T08:44:31.788" v="71" actId="478"/>
          <ac:picMkLst>
            <pc:docMk/>
            <pc:sldMk cId="808192569" sldId="264"/>
            <ac:picMk id="9" creationId="{4E11C575-461A-F855-C58C-4159A852F22C}"/>
          </ac:picMkLst>
        </pc:picChg>
        <pc:picChg chg="add mod">
          <ac:chgData name="Anders Pettersson" userId="98a05a5a-1c6c-46e4-b4b4-336f27099915" providerId="ADAL" clId="{AECD72FF-3BE9-43DB-8396-121ED13FCBDE}" dt="2023-09-06T13:08:00.564" v="1064" actId="14100"/>
          <ac:picMkLst>
            <pc:docMk/>
            <pc:sldMk cId="808192569" sldId="264"/>
            <ac:picMk id="11" creationId="{7FF86BBA-349C-D4FC-8A4C-EAF9512432A6}"/>
          </ac:picMkLst>
        </pc:picChg>
      </pc:sldChg>
      <pc:sldChg chg="addSp modSp new mod ord">
        <pc:chgData name="Anders Pettersson" userId="98a05a5a-1c6c-46e4-b4b4-336f27099915" providerId="ADAL" clId="{AECD72FF-3BE9-43DB-8396-121ED13FCBDE}" dt="2023-09-06T12:22:59.013" v="691" actId="1076"/>
        <pc:sldMkLst>
          <pc:docMk/>
          <pc:sldMk cId="1625907212" sldId="265"/>
        </pc:sldMkLst>
        <pc:spChg chg="mod">
          <ac:chgData name="Anders Pettersson" userId="98a05a5a-1c6c-46e4-b4b4-336f27099915" providerId="ADAL" clId="{AECD72FF-3BE9-43DB-8396-121ED13FCBDE}" dt="2023-09-06T12:22:59.013" v="691" actId="1076"/>
          <ac:spMkLst>
            <pc:docMk/>
            <pc:sldMk cId="1625907212" sldId="265"/>
            <ac:spMk id="2" creationId="{DE8F60FE-5648-2123-8EA7-6CD88D6044D6}"/>
          </ac:spMkLst>
        </pc:spChg>
        <pc:spChg chg="mod">
          <ac:chgData name="Anders Pettersson" userId="98a05a5a-1c6c-46e4-b4b4-336f27099915" providerId="ADAL" clId="{AECD72FF-3BE9-43DB-8396-121ED13FCBDE}" dt="2023-09-06T12:22:48.609" v="690" actId="1076"/>
          <ac:spMkLst>
            <pc:docMk/>
            <pc:sldMk cId="1625907212" sldId="265"/>
            <ac:spMk id="3" creationId="{E779343C-E59F-BEA1-B89A-24065CE74965}"/>
          </ac:spMkLst>
        </pc:spChg>
        <pc:picChg chg="add mod">
          <ac:chgData name="Anders Pettersson" userId="98a05a5a-1c6c-46e4-b4b4-336f27099915" providerId="ADAL" clId="{AECD72FF-3BE9-43DB-8396-121ED13FCBDE}" dt="2023-09-06T09:00:44.818" v="267" actId="14100"/>
          <ac:picMkLst>
            <pc:docMk/>
            <pc:sldMk cId="1625907212" sldId="265"/>
            <ac:picMk id="5" creationId="{DA038F8D-D466-9B92-59C3-EA8273BE6122}"/>
          </ac:picMkLst>
        </pc:picChg>
      </pc:sldChg>
      <pc:sldChg chg="addSp delSp modSp new mod">
        <pc:chgData name="Anders Pettersson" userId="98a05a5a-1c6c-46e4-b4b4-336f27099915" providerId="ADAL" clId="{AECD72FF-3BE9-43DB-8396-121ED13FCBDE}" dt="2023-09-06T12:45:05.617" v="1001" actId="1076"/>
        <pc:sldMkLst>
          <pc:docMk/>
          <pc:sldMk cId="1487553812" sldId="266"/>
        </pc:sldMkLst>
        <pc:spChg chg="del mod">
          <ac:chgData name="Anders Pettersson" userId="98a05a5a-1c6c-46e4-b4b4-336f27099915" providerId="ADAL" clId="{AECD72FF-3BE9-43DB-8396-121ED13FCBDE}" dt="2023-09-06T11:44:46.577" v="482" actId="478"/>
          <ac:spMkLst>
            <pc:docMk/>
            <pc:sldMk cId="1487553812" sldId="266"/>
            <ac:spMk id="2" creationId="{7A2688B8-C1F0-91A8-7548-EB8E9C984F4C}"/>
          </ac:spMkLst>
        </pc:spChg>
        <pc:spChg chg="mod">
          <ac:chgData name="Anders Pettersson" userId="98a05a5a-1c6c-46e4-b4b4-336f27099915" providerId="ADAL" clId="{AECD72FF-3BE9-43DB-8396-121ED13FCBDE}" dt="2023-09-06T11:45:02.107" v="483" actId="1076"/>
          <ac:spMkLst>
            <pc:docMk/>
            <pc:sldMk cId="1487553812" sldId="266"/>
            <ac:spMk id="3" creationId="{01D62CE7-6CAD-2812-FD37-41AADB05ED9C}"/>
          </ac:spMkLst>
        </pc:spChg>
        <pc:picChg chg="add mod">
          <ac:chgData name="Anders Pettersson" userId="98a05a5a-1c6c-46e4-b4b4-336f27099915" providerId="ADAL" clId="{AECD72FF-3BE9-43DB-8396-121ED13FCBDE}" dt="2023-09-06T12:45:05.617" v="1001" actId="1076"/>
          <ac:picMkLst>
            <pc:docMk/>
            <pc:sldMk cId="1487553812" sldId="266"/>
            <ac:picMk id="4" creationId="{A9F990B9-F34D-2F44-4B33-DE5F47F9BFE9}"/>
          </ac:picMkLst>
        </pc:picChg>
      </pc:sldChg>
      <pc:sldChg chg="modSp new del mod">
        <pc:chgData name="Anders Pettersson" userId="98a05a5a-1c6c-46e4-b4b4-336f27099915" providerId="ADAL" clId="{AECD72FF-3BE9-43DB-8396-121ED13FCBDE}" dt="2023-09-06T10:21:57.710" v="374" actId="2696"/>
        <pc:sldMkLst>
          <pc:docMk/>
          <pc:sldMk cId="2025715264" sldId="266"/>
        </pc:sldMkLst>
        <pc:spChg chg="mod">
          <ac:chgData name="Anders Pettersson" userId="98a05a5a-1c6c-46e4-b4b4-336f27099915" providerId="ADAL" clId="{AECD72FF-3BE9-43DB-8396-121ED13FCBDE}" dt="2023-09-06T10:20:52.054" v="369" actId="20577"/>
          <ac:spMkLst>
            <pc:docMk/>
            <pc:sldMk cId="2025715264" sldId="266"/>
            <ac:spMk id="3" creationId="{765A7143-2759-61A7-6342-7AB3AFA725F7}"/>
          </ac:spMkLst>
        </pc:spChg>
      </pc:sldChg>
      <pc:sldChg chg="addSp delSp modSp new mod">
        <pc:chgData name="Anders Pettersson" userId="98a05a5a-1c6c-46e4-b4b4-336f27099915" providerId="ADAL" clId="{AECD72FF-3BE9-43DB-8396-121ED13FCBDE}" dt="2023-09-06T13:15:38.096" v="1083" actId="1076"/>
        <pc:sldMkLst>
          <pc:docMk/>
          <pc:sldMk cId="2507184247" sldId="267"/>
        </pc:sldMkLst>
        <pc:spChg chg="mod">
          <ac:chgData name="Anders Pettersson" userId="98a05a5a-1c6c-46e4-b4b4-336f27099915" providerId="ADAL" clId="{AECD72FF-3BE9-43DB-8396-121ED13FCBDE}" dt="2023-09-06T13:09:08.619" v="1071" actId="1076"/>
          <ac:spMkLst>
            <pc:docMk/>
            <pc:sldMk cId="2507184247" sldId="267"/>
            <ac:spMk id="2" creationId="{6A50C11F-CD1B-A050-3F0D-AEEC4026A634}"/>
          </ac:spMkLst>
        </pc:spChg>
        <pc:spChg chg="mod">
          <ac:chgData name="Anders Pettersson" userId="98a05a5a-1c6c-46e4-b4b4-336f27099915" providerId="ADAL" clId="{AECD72FF-3BE9-43DB-8396-121ED13FCBDE}" dt="2023-09-06T13:15:30.401" v="1082" actId="1076"/>
          <ac:spMkLst>
            <pc:docMk/>
            <pc:sldMk cId="2507184247" sldId="267"/>
            <ac:spMk id="3" creationId="{0D151B73-ABA9-616C-429E-C38DEFDDEDE7}"/>
          </ac:spMkLst>
        </pc:spChg>
        <pc:picChg chg="add del mod">
          <ac:chgData name="Anders Pettersson" userId="98a05a5a-1c6c-46e4-b4b4-336f27099915" providerId="ADAL" clId="{AECD72FF-3BE9-43DB-8396-121ED13FCBDE}" dt="2023-09-06T13:14:27.003" v="1075" actId="478"/>
          <ac:picMkLst>
            <pc:docMk/>
            <pc:sldMk cId="2507184247" sldId="267"/>
            <ac:picMk id="5" creationId="{469B0A72-76EB-31ED-B0BE-FB41955F1A82}"/>
          </ac:picMkLst>
        </pc:picChg>
        <pc:picChg chg="add mod">
          <ac:chgData name="Anders Pettersson" userId="98a05a5a-1c6c-46e4-b4b4-336f27099915" providerId="ADAL" clId="{AECD72FF-3BE9-43DB-8396-121ED13FCBDE}" dt="2023-09-06T13:15:38.096" v="1083" actId="1076"/>
          <ac:picMkLst>
            <pc:docMk/>
            <pc:sldMk cId="2507184247" sldId="267"/>
            <ac:picMk id="7" creationId="{F80AB3D2-F54E-99BF-2F2A-7795E9FB65EC}"/>
          </ac:picMkLst>
        </pc:picChg>
      </pc:sldChg>
      <pc:sldChg chg="addSp modSp new mod">
        <pc:chgData name="Anders Pettersson" userId="98a05a5a-1c6c-46e4-b4b4-336f27099915" providerId="ADAL" clId="{AECD72FF-3BE9-43DB-8396-121ED13FCBDE}" dt="2023-09-06T12:40:34.385" v="995" actId="1076"/>
        <pc:sldMkLst>
          <pc:docMk/>
          <pc:sldMk cId="378856091" sldId="268"/>
        </pc:sldMkLst>
        <pc:spChg chg="mod">
          <ac:chgData name="Anders Pettersson" userId="98a05a5a-1c6c-46e4-b4b4-336f27099915" providerId="ADAL" clId="{AECD72FF-3BE9-43DB-8396-121ED13FCBDE}" dt="2023-09-06T12:17:57.417" v="669" actId="1076"/>
          <ac:spMkLst>
            <pc:docMk/>
            <pc:sldMk cId="378856091" sldId="268"/>
            <ac:spMk id="2" creationId="{DFB0B0A2-8C41-1780-E7D6-DC4B5EED81A3}"/>
          </ac:spMkLst>
        </pc:spChg>
        <pc:spChg chg="mod">
          <ac:chgData name="Anders Pettersson" userId="98a05a5a-1c6c-46e4-b4b4-336f27099915" providerId="ADAL" clId="{AECD72FF-3BE9-43DB-8396-121ED13FCBDE}" dt="2023-09-06T12:40:31.633" v="994" actId="14100"/>
          <ac:spMkLst>
            <pc:docMk/>
            <pc:sldMk cId="378856091" sldId="268"/>
            <ac:spMk id="3" creationId="{83C8E268-F1A4-1ED1-A46C-D16CF84B1948}"/>
          </ac:spMkLst>
        </pc:spChg>
        <pc:picChg chg="add mod">
          <ac:chgData name="Anders Pettersson" userId="98a05a5a-1c6c-46e4-b4b4-336f27099915" providerId="ADAL" clId="{AECD72FF-3BE9-43DB-8396-121ED13FCBDE}" dt="2023-09-06T12:40:34.385" v="995" actId="1076"/>
          <ac:picMkLst>
            <pc:docMk/>
            <pc:sldMk cId="378856091" sldId="268"/>
            <ac:picMk id="5" creationId="{75A96EF7-AF99-3B4A-E6C4-2096E714D1FA}"/>
          </ac:picMkLst>
        </pc:picChg>
      </pc:sldChg>
      <pc:sldChg chg="addSp modSp new mod">
        <pc:chgData name="Anders Pettersson" userId="98a05a5a-1c6c-46e4-b4b4-336f27099915" providerId="ADAL" clId="{AECD72FF-3BE9-43DB-8396-121ED13FCBDE}" dt="2023-09-20T12:36:59.274" v="1195" actId="20577"/>
        <pc:sldMkLst>
          <pc:docMk/>
          <pc:sldMk cId="147970307" sldId="269"/>
        </pc:sldMkLst>
        <pc:spChg chg="mod">
          <ac:chgData name="Anders Pettersson" userId="98a05a5a-1c6c-46e4-b4b4-336f27099915" providerId="ADAL" clId="{AECD72FF-3BE9-43DB-8396-121ED13FCBDE}" dt="2023-09-20T12:35:48.539" v="1116" actId="1076"/>
          <ac:spMkLst>
            <pc:docMk/>
            <pc:sldMk cId="147970307" sldId="269"/>
            <ac:spMk id="2" creationId="{8A39F144-DF42-BFCB-B76F-E88CDD4D640C}"/>
          </ac:spMkLst>
        </pc:spChg>
        <pc:spChg chg="mod">
          <ac:chgData name="Anders Pettersson" userId="98a05a5a-1c6c-46e4-b4b4-336f27099915" providerId="ADAL" clId="{AECD72FF-3BE9-43DB-8396-121ED13FCBDE}" dt="2023-09-20T12:36:59.274" v="1195" actId="20577"/>
          <ac:spMkLst>
            <pc:docMk/>
            <pc:sldMk cId="147970307" sldId="269"/>
            <ac:spMk id="3" creationId="{68A5B060-99FD-38FF-1E32-41FB5274B2E7}"/>
          </ac:spMkLst>
        </pc:spChg>
        <pc:picChg chg="add mod">
          <ac:chgData name="Anders Pettersson" userId="98a05a5a-1c6c-46e4-b4b4-336f27099915" providerId="ADAL" clId="{AECD72FF-3BE9-43DB-8396-121ED13FCBDE}" dt="2023-09-06T12:44:17.744" v="998" actId="1076"/>
          <ac:picMkLst>
            <pc:docMk/>
            <pc:sldMk cId="147970307" sldId="269"/>
            <ac:picMk id="5" creationId="{4F8A7A11-CD43-F751-EEB2-AD32B53F2B32}"/>
          </ac:picMkLst>
        </pc:picChg>
      </pc:sldChg>
      <pc:sldMasterChg chg="del delSldLayout">
        <pc:chgData name="Anders Pettersson" userId="98a05a5a-1c6c-46e4-b4b4-336f27099915" providerId="ADAL" clId="{AECD72FF-3BE9-43DB-8396-121ED13FCBDE}" dt="2023-09-06T08:18:37.463" v="0" actId="47"/>
        <pc:sldMasterMkLst>
          <pc:docMk/>
          <pc:sldMasterMk cId="3543813417" sldId="2147483660"/>
        </pc:sldMasterMkLst>
        <pc:sldLayoutChg chg="del">
          <pc:chgData name="Anders Pettersson" userId="98a05a5a-1c6c-46e4-b4b4-336f27099915" providerId="ADAL" clId="{AECD72FF-3BE9-43DB-8396-121ED13FCBDE}" dt="2023-09-06T08:18:37.463" v="0" actId="47"/>
          <pc:sldLayoutMkLst>
            <pc:docMk/>
            <pc:sldMasterMk cId="3543813417" sldId="2147483660"/>
            <pc:sldLayoutMk cId="2087052431" sldId="2147483661"/>
          </pc:sldLayoutMkLst>
        </pc:sldLayoutChg>
        <pc:sldLayoutChg chg="del">
          <pc:chgData name="Anders Pettersson" userId="98a05a5a-1c6c-46e4-b4b4-336f27099915" providerId="ADAL" clId="{AECD72FF-3BE9-43DB-8396-121ED13FCBDE}" dt="2023-09-06T08:18:37.463" v="0" actId="47"/>
          <pc:sldLayoutMkLst>
            <pc:docMk/>
            <pc:sldMasterMk cId="3543813417" sldId="2147483660"/>
            <pc:sldLayoutMk cId="2085968235" sldId="214748366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68379-18C2-44B0-823D-9813A802441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0299605-53D3-435D-864F-4B58F510A9CA}">
      <dgm:prSet phldrT="[Text]"/>
      <dgm:spPr/>
      <dgm:t>
        <a:bodyPr/>
        <a:lstStyle/>
        <a:p>
          <a:endParaRPr lang="sv-SE" dirty="0"/>
        </a:p>
      </dgm:t>
    </dgm:pt>
    <dgm:pt modelId="{31E171CE-5B33-48F0-8CC4-B1172291FD06}" type="parTrans" cxnId="{7B9890A2-BEF1-467E-A8C3-6C7DBC4BCA3E}">
      <dgm:prSet/>
      <dgm:spPr/>
      <dgm:t>
        <a:bodyPr/>
        <a:lstStyle/>
        <a:p>
          <a:endParaRPr lang="sv-SE"/>
        </a:p>
      </dgm:t>
    </dgm:pt>
    <dgm:pt modelId="{A13FE57D-9C4A-4809-84C1-348275147BDC}" type="sibTrans" cxnId="{7B9890A2-BEF1-467E-A8C3-6C7DBC4BCA3E}">
      <dgm:prSet/>
      <dgm:spPr/>
      <dgm:t>
        <a:bodyPr/>
        <a:lstStyle/>
        <a:p>
          <a:endParaRPr lang="sv-SE"/>
        </a:p>
      </dgm:t>
    </dgm:pt>
    <dgm:pt modelId="{DFDADD4E-1D16-4D71-96FB-C7ADB0EE2628}">
      <dgm:prSet phldrT="[Text]" custT="1"/>
      <dgm:spPr/>
      <dgm:t>
        <a:bodyPr/>
        <a:lstStyle/>
        <a:p>
          <a:r>
            <a:rPr lang="sv-SE" sz="1400" dirty="0"/>
            <a:t>Fördelar med digitala prov</a:t>
          </a:r>
        </a:p>
      </dgm:t>
    </dgm:pt>
    <dgm:pt modelId="{73E2DB50-FA64-4AF8-A1BD-3846F0569E9D}" type="parTrans" cxnId="{BFD086C0-51F4-4D6C-96F3-54D3DE75916F}">
      <dgm:prSet/>
      <dgm:spPr/>
      <dgm:t>
        <a:bodyPr/>
        <a:lstStyle/>
        <a:p>
          <a:endParaRPr lang="sv-SE"/>
        </a:p>
      </dgm:t>
    </dgm:pt>
    <dgm:pt modelId="{42FECA92-BCA0-4594-BEC6-F67699F757D2}" type="sibTrans" cxnId="{BFD086C0-51F4-4D6C-96F3-54D3DE75916F}">
      <dgm:prSet/>
      <dgm:spPr/>
      <dgm:t>
        <a:bodyPr/>
        <a:lstStyle/>
        <a:p>
          <a:endParaRPr lang="sv-SE"/>
        </a:p>
      </dgm:t>
    </dgm:pt>
    <dgm:pt modelId="{E7498A5B-FA83-4E65-9F31-62568879FD6D}">
      <dgm:prSet phldrT="[Text]" phldr="1"/>
      <dgm:spPr/>
      <dgm:t>
        <a:bodyPr/>
        <a:lstStyle/>
        <a:p>
          <a:endParaRPr lang="sv-SE" dirty="0"/>
        </a:p>
      </dgm:t>
    </dgm:pt>
    <dgm:pt modelId="{0B9A6961-F261-4C8C-9643-AFB78279B73B}" type="parTrans" cxnId="{125958F8-EAC1-4632-9A36-F91F3C24A05C}">
      <dgm:prSet/>
      <dgm:spPr/>
      <dgm:t>
        <a:bodyPr/>
        <a:lstStyle/>
        <a:p>
          <a:endParaRPr lang="sv-SE"/>
        </a:p>
      </dgm:t>
    </dgm:pt>
    <dgm:pt modelId="{9545B723-03AB-4A58-AD03-E23AE66D8D72}" type="sibTrans" cxnId="{125958F8-EAC1-4632-9A36-F91F3C24A05C}">
      <dgm:prSet/>
      <dgm:spPr/>
      <dgm:t>
        <a:bodyPr/>
        <a:lstStyle/>
        <a:p>
          <a:endParaRPr lang="sv-SE"/>
        </a:p>
      </dgm:t>
    </dgm:pt>
    <dgm:pt modelId="{F1D4E7C0-D693-40A8-823C-29F32CF1515C}" type="pres">
      <dgm:prSet presAssocID="{84268379-18C2-44B0-823D-9813A8024416}" presName="Name0" presStyleCnt="0">
        <dgm:presLayoutVars>
          <dgm:dir/>
          <dgm:animLvl val="lvl"/>
          <dgm:resizeHandles val="exact"/>
        </dgm:presLayoutVars>
      </dgm:prSet>
      <dgm:spPr/>
    </dgm:pt>
    <dgm:pt modelId="{580E1794-A340-4182-BFC9-AD5249030B39}" type="pres">
      <dgm:prSet presAssocID="{84268379-18C2-44B0-823D-9813A8024416}" presName="dummy" presStyleCnt="0"/>
      <dgm:spPr/>
    </dgm:pt>
    <dgm:pt modelId="{DE2C3F97-E386-403A-9B51-15C32F5460EE}" type="pres">
      <dgm:prSet presAssocID="{84268379-18C2-44B0-823D-9813A8024416}" presName="linH" presStyleCnt="0"/>
      <dgm:spPr/>
    </dgm:pt>
    <dgm:pt modelId="{C3201B5D-3E34-4401-8971-9E3A8DDE1E73}" type="pres">
      <dgm:prSet presAssocID="{84268379-18C2-44B0-823D-9813A8024416}" presName="padding1" presStyleCnt="0"/>
      <dgm:spPr/>
    </dgm:pt>
    <dgm:pt modelId="{68EB7A9B-DF10-480C-B6EA-16BC7BC78456}" type="pres">
      <dgm:prSet presAssocID="{30299605-53D3-435D-864F-4B58F510A9CA}" presName="linV" presStyleCnt="0"/>
      <dgm:spPr/>
    </dgm:pt>
    <dgm:pt modelId="{D1E9B283-6179-4801-8684-2C5D7472BBA5}" type="pres">
      <dgm:prSet presAssocID="{30299605-53D3-435D-864F-4B58F510A9CA}" presName="spVertical1" presStyleCnt="0"/>
      <dgm:spPr/>
    </dgm:pt>
    <dgm:pt modelId="{4D07E9D2-60DB-4AA9-865A-0CFE6A65EBBC}" type="pres">
      <dgm:prSet presAssocID="{30299605-53D3-435D-864F-4B58F510A9CA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B015E9C-F0D1-40DA-AB9D-4A7B21CD0C84}" type="pres">
      <dgm:prSet presAssocID="{30299605-53D3-435D-864F-4B58F510A9CA}" presName="spVertical2" presStyleCnt="0"/>
      <dgm:spPr/>
    </dgm:pt>
    <dgm:pt modelId="{AF566924-9EF4-4E57-9178-EA47F4542C75}" type="pres">
      <dgm:prSet presAssocID="{30299605-53D3-435D-864F-4B58F510A9CA}" presName="spVertical3" presStyleCnt="0"/>
      <dgm:spPr/>
    </dgm:pt>
    <dgm:pt modelId="{B38A2A92-680C-475D-99F8-3E6C7BE38E76}" type="pres">
      <dgm:prSet presAssocID="{A13FE57D-9C4A-4809-84C1-348275147BDC}" presName="space" presStyleCnt="0"/>
      <dgm:spPr/>
    </dgm:pt>
    <dgm:pt modelId="{9C9910AC-CEBD-4DE4-875F-EA455605992F}" type="pres">
      <dgm:prSet presAssocID="{DFDADD4E-1D16-4D71-96FB-C7ADB0EE2628}" presName="linV" presStyleCnt="0"/>
      <dgm:spPr/>
    </dgm:pt>
    <dgm:pt modelId="{47A6A73F-99F4-439B-9235-970778354E21}" type="pres">
      <dgm:prSet presAssocID="{DFDADD4E-1D16-4D71-96FB-C7ADB0EE2628}" presName="spVertical1" presStyleCnt="0"/>
      <dgm:spPr/>
    </dgm:pt>
    <dgm:pt modelId="{260CE731-B9FB-47E9-B85C-A3ECF4718D0C}" type="pres">
      <dgm:prSet presAssocID="{DFDADD4E-1D16-4D71-96FB-C7ADB0EE2628}" presName="parTx" presStyleLbl="revTx" presStyleIdx="1" presStyleCnt="3" custScaleX="978642">
        <dgm:presLayoutVars>
          <dgm:chMax val="0"/>
          <dgm:chPref val="0"/>
          <dgm:bulletEnabled val="1"/>
        </dgm:presLayoutVars>
      </dgm:prSet>
      <dgm:spPr/>
    </dgm:pt>
    <dgm:pt modelId="{1377B009-1F84-44F3-BB0B-1A39657E2F17}" type="pres">
      <dgm:prSet presAssocID="{DFDADD4E-1D16-4D71-96FB-C7ADB0EE2628}" presName="spVertical2" presStyleCnt="0"/>
      <dgm:spPr/>
    </dgm:pt>
    <dgm:pt modelId="{9699B2A8-0CA3-4B98-955A-C92947DB0D62}" type="pres">
      <dgm:prSet presAssocID="{DFDADD4E-1D16-4D71-96FB-C7ADB0EE2628}" presName="spVertical3" presStyleCnt="0"/>
      <dgm:spPr/>
    </dgm:pt>
    <dgm:pt modelId="{FBAF8FC7-64F6-457C-9F86-20E1D95F9E49}" type="pres">
      <dgm:prSet presAssocID="{42FECA92-BCA0-4594-BEC6-F67699F757D2}" presName="space" presStyleCnt="0"/>
      <dgm:spPr/>
    </dgm:pt>
    <dgm:pt modelId="{C40471A9-CA0A-4708-993B-73CC83AB7C26}" type="pres">
      <dgm:prSet presAssocID="{E7498A5B-FA83-4E65-9F31-62568879FD6D}" presName="linV" presStyleCnt="0"/>
      <dgm:spPr/>
    </dgm:pt>
    <dgm:pt modelId="{944E2A02-5C99-467B-AF09-02122AE566BD}" type="pres">
      <dgm:prSet presAssocID="{E7498A5B-FA83-4E65-9F31-62568879FD6D}" presName="spVertical1" presStyleCnt="0"/>
      <dgm:spPr/>
    </dgm:pt>
    <dgm:pt modelId="{009126E1-2CAC-43AC-8B61-319CA709A77A}" type="pres">
      <dgm:prSet presAssocID="{E7498A5B-FA83-4E65-9F31-62568879FD6D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6A7AD48-2672-4E3C-B1C8-34DF0F33724B}" type="pres">
      <dgm:prSet presAssocID="{E7498A5B-FA83-4E65-9F31-62568879FD6D}" presName="spVertical2" presStyleCnt="0"/>
      <dgm:spPr/>
    </dgm:pt>
    <dgm:pt modelId="{A2EAB1B5-F363-421C-A784-EE4C817CAE22}" type="pres">
      <dgm:prSet presAssocID="{E7498A5B-FA83-4E65-9F31-62568879FD6D}" presName="spVertical3" presStyleCnt="0"/>
      <dgm:spPr/>
    </dgm:pt>
    <dgm:pt modelId="{1EA3510A-C09B-4468-81F6-6E3C20CBCD6C}" type="pres">
      <dgm:prSet presAssocID="{84268379-18C2-44B0-823D-9813A8024416}" presName="padding2" presStyleCnt="0"/>
      <dgm:spPr/>
    </dgm:pt>
    <dgm:pt modelId="{C8EA830D-8BCE-4673-A93F-E6A9E817BC38}" type="pres">
      <dgm:prSet presAssocID="{84268379-18C2-44B0-823D-9813A8024416}" presName="negArrow" presStyleCnt="0"/>
      <dgm:spPr/>
    </dgm:pt>
    <dgm:pt modelId="{11943336-B8DC-43AA-98A5-1501CA875DF0}" type="pres">
      <dgm:prSet presAssocID="{84268379-18C2-44B0-823D-9813A8024416}" presName="backgroundArrow" presStyleLbl="node1" presStyleIdx="0" presStyleCnt="1" custLinFactNeighborY="2893"/>
      <dgm:spPr/>
    </dgm:pt>
  </dgm:ptLst>
  <dgm:cxnLst>
    <dgm:cxn modelId="{CC221506-8E33-4876-A37D-0FA69B752D12}" type="presOf" srcId="{30299605-53D3-435D-864F-4B58F510A9CA}" destId="{4D07E9D2-60DB-4AA9-865A-0CFE6A65EBBC}" srcOrd="0" destOrd="0" presId="urn:microsoft.com/office/officeart/2005/8/layout/hProcess3"/>
    <dgm:cxn modelId="{0EA30175-4385-41AA-92E9-29610EAECBC1}" type="presOf" srcId="{84268379-18C2-44B0-823D-9813A8024416}" destId="{F1D4E7C0-D693-40A8-823C-29F32CF1515C}" srcOrd="0" destOrd="0" presId="urn:microsoft.com/office/officeart/2005/8/layout/hProcess3"/>
    <dgm:cxn modelId="{3E15438D-F0DE-482E-A9E3-298126CD50D9}" type="presOf" srcId="{E7498A5B-FA83-4E65-9F31-62568879FD6D}" destId="{009126E1-2CAC-43AC-8B61-319CA709A77A}" srcOrd="0" destOrd="0" presId="urn:microsoft.com/office/officeart/2005/8/layout/hProcess3"/>
    <dgm:cxn modelId="{7B9890A2-BEF1-467E-A8C3-6C7DBC4BCA3E}" srcId="{84268379-18C2-44B0-823D-9813A8024416}" destId="{30299605-53D3-435D-864F-4B58F510A9CA}" srcOrd="0" destOrd="0" parTransId="{31E171CE-5B33-48F0-8CC4-B1172291FD06}" sibTransId="{A13FE57D-9C4A-4809-84C1-348275147BDC}"/>
    <dgm:cxn modelId="{8B69EDB8-2360-4F72-987E-00BD944423DA}" type="presOf" srcId="{DFDADD4E-1D16-4D71-96FB-C7ADB0EE2628}" destId="{260CE731-B9FB-47E9-B85C-A3ECF4718D0C}" srcOrd="0" destOrd="0" presId="urn:microsoft.com/office/officeart/2005/8/layout/hProcess3"/>
    <dgm:cxn modelId="{BFD086C0-51F4-4D6C-96F3-54D3DE75916F}" srcId="{84268379-18C2-44B0-823D-9813A8024416}" destId="{DFDADD4E-1D16-4D71-96FB-C7ADB0EE2628}" srcOrd="1" destOrd="0" parTransId="{73E2DB50-FA64-4AF8-A1BD-3846F0569E9D}" sibTransId="{42FECA92-BCA0-4594-BEC6-F67699F757D2}"/>
    <dgm:cxn modelId="{125958F8-EAC1-4632-9A36-F91F3C24A05C}" srcId="{84268379-18C2-44B0-823D-9813A8024416}" destId="{E7498A5B-FA83-4E65-9F31-62568879FD6D}" srcOrd="2" destOrd="0" parTransId="{0B9A6961-F261-4C8C-9643-AFB78279B73B}" sibTransId="{9545B723-03AB-4A58-AD03-E23AE66D8D72}"/>
    <dgm:cxn modelId="{89B506E9-FD26-4DC4-B49E-3A156D301D7E}" type="presParOf" srcId="{F1D4E7C0-D693-40A8-823C-29F32CF1515C}" destId="{580E1794-A340-4182-BFC9-AD5249030B39}" srcOrd="0" destOrd="0" presId="urn:microsoft.com/office/officeart/2005/8/layout/hProcess3"/>
    <dgm:cxn modelId="{642358E7-A71F-4D61-9240-B0EFC88FBD36}" type="presParOf" srcId="{F1D4E7C0-D693-40A8-823C-29F32CF1515C}" destId="{DE2C3F97-E386-403A-9B51-15C32F5460EE}" srcOrd="1" destOrd="0" presId="urn:microsoft.com/office/officeart/2005/8/layout/hProcess3"/>
    <dgm:cxn modelId="{874EEB2B-839A-4344-AFE2-9C4902EF70E7}" type="presParOf" srcId="{DE2C3F97-E386-403A-9B51-15C32F5460EE}" destId="{C3201B5D-3E34-4401-8971-9E3A8DDE1E73}" srcOrd="0" destOrd="0" presId="urn:microsoft.com/office/officeart/2005/8/layout/hProcess3"/>
    <dgm:cxn modelId="{3CFBDDAD-4DBF-4AF5-A546-EECE159CB41A}" type="presParOf" srcId="{DE2C3F97-E386-403A-9B51-15C32F5460EE}" destId="{68EB7A9B-DF10-480C-B6EA-16BC7BC78456}" srcOrd="1" destOrd="0" presId="urn:microsoft.com/office/officeart/2005/8/layout/hProcess3"/>
    <dgm:cxn modelId="{F3DE0377-0C9E-4710-B9E4-C15BFAB080DE}" type="presParOf" srcId="{68EB7A9B-DF10-480C-B6EA-16BC7BC78456}" destId="{D1E9B283-6179-4801-8684-2C5D7472BBA5}" srcOrd="0" destOrd="0" presId="urn:microsoft.com/office/officeart/2005/8/layout/hProcess3"/>
    <dgm:cxn modelId="{94F12FAE-141E-45C1-B7B9-2D98C914C06F}" type="presParOf" srcId="{68EB7A9B-DF10-480C-B6EA-16BC7BC78456}" destId="{4D07E9D2-60DB-4AA9-865A-0CFE6A65EBBC}" srcOrd="1" destOrd="0" presId="urn:microsoft.com/office/officeart/2005/8/layout/hProcess3"/>
    <dgm:cxn modelId="{90A36786-94D9-40A7-853A-1B482DEE4375}" type="presParOf" srcId="{68EB7A9B-DF10-480C-B6EA-16BC7BC78456}" destId="{FB015E9C-F0D1-40DA-AB9D-4A7B21CD0C84}" srcOrd="2" destOrd="0" presId="urn:microsoft.com/office/officeart/2005/8/layout/hProcess3"/>
    <dgm:cxn modelId="{27D9C359-3314-402D-8E3B-810213ADE9C0}" type="presParOf" srcId="{68EB7A9B-DF10-480C-B6EA-16BC7BC78456}" destId="{AF566924-9EF4-4E57-9178-EA47F4542C75}" srcOrd="3" destOrd="0" presId="urn:microsoft.com/office/officeart/2005/8/layout/hProcess3"/>
    <dgm:cxn modelId="{4BCCB313-8B5F-40AD-9491-E0095F980F4F}" type="presParOf" srcId="{DE2C3F97-E386-403A-9B51-15C32F5460EE}" destId="{B38A2A92-680C-475D-99F8-3E6C7BE38E76}" srcOrd="2" destOrd="0" presId="urn:microsoft.com/office/officeart/2005/8/layout/hProcess3"/>
    <dgm:cxn modelId="{5F1AD757-E663-4727-B70F-C2C6F8F331E5}" type="presParOf" srcId="{DE2C3F97-E386-403A-9B51-15C32F5460EE}" destId="{9C9910AC-CEBD-4DE4-875F-EA455605992F}" srcOrd="3" destOrd="0" presId="urn:microsoft.com/office/officeart/2005/8/layout/hProcess3"/>
    <dgm:cxn modelId="{A0F7EB36-AA05-44FC-97C6-6563B18123F8}" type="presParOf" srcId="{9C9910AC-CEBD-4DE4-875F-EA455605992F}" destId="{47A6A73F-99F4-439B-9235-970778354E21}" srcOrd="0" destOrd="0" presId="urn:microsoft.com/office/officeart/2005/8/layout/hProcess3"/>
    <dgm:cxn modelId="{2796C35C-6DE8-4E30-A86A-1CB2804A771D}" type="presParOf" srcId="{9C9910AC-CEBD-4DE4-875F-EA455605992F}" destId="{260CE731-B9FB-47E9-B85C-A3ECF4718D0C}" srcOrd="1" destOrd="0" presId="urn:microsoft.com/office/officeart/2005/8/layout/hProcess3"/>
    <dgm:cxn modelId="{1F3F5FEF-17F0-47B2-A2B2-BACA048CEE7F}" type="presParOf" srcId="{9C9910AC-CEBD-4DE4-875F-EA455605992F}" destId="{1377B009-1F84-44F3-BB0B-1A39657E2F17}" srcOrd="2" destOrd="0" presId="urn:microsoft.com/office/officeart/2005/8/layout/hProcess3"/>
    <dgm:cxn modelId="{E4F63697-657D-4852-8A1E-F4968404BA3D}" type="presParOf" srcId="{9C9910AC-CEBD-4DE4-875F-EA455605992F}" destId="{9699B2A8-0CA3-4B98-955A-C92947DB0D62}" srcOrd="3" destOrd="0" presId="urn:microsoft.com/office/officeart/2005/8/layout/hProcess3"/>
    <dgm:cxn modelId="{D0A383AB-89BD-4BBA-A280-8EE68812FC06}" type="presParOf" srcId="{DE2C3F97-E386-403A-9B51-15C32F5460EE}" destId="{FBAF8FC7-64F6-457C-9F86-20E1D95F9E49}" srcOrd="4" destOrd="0" presId="urn:microsoft.com/office/officeart/2005/8/layout/hProcess3"/>
    <dgm:cxn modelId="{D35F25C3-1545-4271-9675-ECDEE1E3C011}" type="presParOf" srcId="{DE2C3F97-E386-403A-9B51-15C32F5460EE}" destId="{C40471A9-CA0A-4708-993B-73CC83AB7C26}" srcOrd="5" destOrd="0" presId="urn:microsoft.com/office/officeart/2005/8/layout/hProcess3"/>
    <dgm:cxn modelId="{9E7F324A-4A20-4F51-8800-F12DC29FEBAA}" type="presParOf" srcId="{C40471A9-CA0A-4708-993B-73CC83AB7C26}" destId="{944E2A02-5C99-467B-AF09-02122AE566BD}" srcOrd="0" destOrd="0" presId="urn:microsoft.com/office/officeart/2005/8/layout/hProcess3"/>
    <dgm:cxn modelId="{F1B721FE-0DCA-4007-9CA8-74F6538902CB}" type="presParOf" srcId="{C40471A9-CA0A-4708-993B-73CC83AB7C26}" destId="{009126E1-2CAC-43AC-8B61-319CA709A77A}" srcOrd="1" destOrd="0" presId="urn:microsoft.com/office/officeart/2005/8/layout/hProcess3"/>
    <dgm:cxn modelId="{92F5BAB2-A574-4DBC-AE5F-1E6BA411D473}" type="presParOf" srcId="{C40471A9-CA0A-4708-993B-73CC83AB7C26}" destId="{96A7AD48-2672-4E3C-B1C8-34DF0F33724B}" srcOrd="2" destOrd="0" presId="urn:microsoft.com/office/officeart/2005/8/layout/hProcess3"/>
    <dgm:cxn modelId="{F562A849-86CF-47A7-BF0D-C802DD3EFBD5}" type="presParOf" srcId="{C40471A9-CA0A-4708-993B-73CC83AB7C26}" destId="{A2EAB1B5-F363-421C-A784-EE4C817CAE22}" srcOrd="3" destOrd="0" presId="urn:microsoft.com/office/officeart/2005/8/layout/hProcess3"/>
    <dgm:cxn modelId="{066DD39C-9052-41CE-B928-2953F4253F4C}" type="presParOf" srcId="{DE2C3F97-E386-403A-9B51-15C32F5460EE}" destId="{1EA3510A-C09B-4468-81F6-6E3C20CBCD6C}" srcOrd="6" destOrd="0" presId="urn:microsoft.com/office/officeart/2005/8/layout/hProcess3"/>
    <dgm:cxn modelId="{7180A404-FDA7-4FEE-82C0-F84949E98880}" type="presParOf" srcId="{DE2C3F97-E386-403A-9B51-15C32F5460EE}" destId="{C8EA830D-8BCE-4673-A93F-E6A9E817BC38}" srcOrd="7" destOrd="0" presId="urn:microsoft.com/office/officeart/2005/8/layout/hProcess3"/>
    <dgm:cxn modelId="{BEB6A3BC-6A19-4F44-8FE8-9E4643B092A0}" type="presParOf" srcId="{DE2C3F97-E386-403A-9B51-15C32F5460EE}" destId="{11943336-B8DC-43AA-98A5-1501CA875DF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43336-B8DC-43AA-98A5-1501CA875DF0}">
      <dsp:nvSpPr>
        <dsp:cNvPr id="0" name=""/>
        <dsp:cNvSpPr/>
      </dsp:nvSpPr>
      <dsp:spPr>
        <a:xfrm>
          <a:off x="0" y="98546"/>
          <a:ext cx="3203944" cy="96568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26E1-2CAC-43AC-8B61-319CA709A77A}">
      <dsp:nvSpPr>
        <dsp:cNvPr id="0" name=""/>
        <dsp:cNvSpPr/>
      </dsp:nvSpPr>
      <dsp:spPr>
        <a:xfrm>
          <a:off x="2708198" y="312030"/>
          <a:ext cx="219019" cy="4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2708198" y="312030"/>
        <a:ext cx="219019" cy="482843"/>
      </dsp:txXfrm>
    </dsp:sp>
    <dsp:sp modelId="{260CE731-B9FB-47E9-B85C-A3ECF4718D0C}">
      <dsp:nvSpPr>
        <dsp:cNvPr id="0" name=""/>
        <dsp:cNvSpPr/>
      </dsp:nvSpPr>
      <dsp:spPr>
        <a:xfrm>
          <a:off x="520976" y="312030"/>
          <a:ext cx="2143417" cy="4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Fördelar med digitala prov</a:t>
          </a:r>
        </a:p>
      </dsp:txBody>
      <dsp:txXfrm>
        <a:off x="520976" y="312030"/>
        <a:ext cx="2143417" cy="482843"/>
      </dsp:txXfrm>
    </dsp:sp>
    <dsp:sp modelId="{4D07E9D2-60DB-4AA9-865A-0CFE6A65EBBC}">
      <dsp:nvSpPr>
        <dsp:cNvPr id="0" name=""/>
        <dsp:cNvSpPr/>
      </dsp:nvSpPr>
      <dsp:spPr>
        <a:xfrm>
          <a:off x="258152" y="312030"/>
          <a:ext cx="219019" cy="4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258152" y="312030"/>
        <a:ext cx="219019" cy="48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B680-8C92-D148-80E5-DDFD5023E469}" type="datetimeFigureOut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3BCB-DF69-7640-B488-83211524CE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5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5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191" y="2031207"/>
            <a:ext cx="2977621" cy="2781300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08CE3C-584F-6741-B1B8-4828C8375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2031207"/>
            <a:ext cx="4818062" cy="27813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4" y="1111996"/>
            <a:ext cx="7371563" cy="73386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4C4C6BB-CEA7-E249-84A6-44AE90F13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31208"/>
            <a:ext cx="6155794" cy="2788841"/>
          </a:xfrm>
          <a:prstGeom prst="rect">
            <a:avLst/>
          </a:prstGeom>
        </p:spPr>
        <p:txBody>
          <a:bodyPr/>
          <a:lstStyle>
            <a:lvl1pPr marL="285737" indent="-285737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5236DE0-AE8A-A94A-A449-AD792ADA0B31}"/>
              </a:ext>
            </a:extLst>
          </p:cNvPr>
          <p:cNvSpPr txBox="1"/>
          <p:nvPr userDrawn="1"/>
        </p:nvSpPr>
        <p:spPr>
          <a:xfrm>
            <a:off x="4603536" y="5399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4150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A3DA368-0649-364A-A54A-AF2ACB6AB087}"/>
              </a:ext>
            </a:extLst>
          </p:cNvPr>
          <p:cNvSpPr/>
          <p:nvPr userDrawn="1"/>
        </p:nvSpPr>
        <p:spPr>
          <a:xfrm>
            <a:off x="0" y="0"/>
            <a:ext cx="9144000" cy="901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A8A6C1-D133-6640-8842-BC4348ECF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274885"/>
            <a:ext cx="1558544" cy="4856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AA88D02-32E2-6D48-AD49-C923EA56ED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01560" y="358959"/>
            <a:ext cx="13106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224" userDrawn="1">
          <p15:clr>
            <a:srgbClr val="F26B43"/>
          </p15:clr>
        </p15:guide>
        <p15:guide id="6" orient="horz" pos="3010" userDrawn="1">
          <p15:clr>
            <a:srgbClr val="F26B43"/>
          </p15:clr>
        </p15:guide>
        <p15:guide id="7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TzcaHCPqmI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79909DB4-AE38-2D40-9135-3F6B2C2A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920258"/>
            <a:ext cx="7371563" cy="733868"/>
          </a:xfrm>
        </p:spPr>
        <p:txBody>
          <a:bodyPr/>
          <a:lstStyle/>
          <a:p>
            <a:r>
              <a:rPr lang="sv-SE" sz="2800" dirty="0"/>
              <a:t>Digitala prov införs 2025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CE0BE34-518B-7946-9F9D-E80A039A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1760" y="1478930"/>
            <a:ext cx="3245909" cy="338902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minskad arbetstid för bedömning och resultathantering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automatisk inrapportering av provresultat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att flera delar av kursplaner kan prövas i proven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ökad användbarhet och tillgänglighet för elever med funktionsnedsättning genom tekniska lösningar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effektivare och mer miljövänlig hantering av proven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förenklad data- och resultathantering.</a:t>
            </a:r>
          </a:p>
          <a:p>
            <a:endParaRPr lang="sv-SE" sz="1400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653D7E3-F3F7-3C4B-BB6B-95A2BAD2F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750" y="1923264"/>
            <a:ext cx="4447339" cy="1674395"/>
          </a:xfrm>
        </p:spPr>
        <p:txBody>
          <a:bodyPr/>
          <a:lstStyle/>
          <a:p>
            <a:r>
              <a:rPr lang="sv-SE" sz="1400" dirty="0"/>
              <a:t>Syftet med att digitalisera de nationella proven är att göra det enklare för skolor att administrera och hantera nationella prov och att bidra till en mer likvärdig bedömning för eleverna</a:t>
            </a:r>
          </a:p>
          <a:p>
            <a:r>
              <a:rPr lang="sv-SE" sz="1400" dirty="0"/>
              <a:t>De nationella proven i årskurs 3 inte ska omfattas av digitaliseringen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421C8A-7253-24E9-869B-538676E96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78886"/>
              </p:ext>
            </p:extLst>
          </p:nvPr>
        </p:nvGraphicFramePr>
        <p:xfrm>
          <a:off x="1318623" y="3453064"/>
          <a:ext cx="3203944" cy="110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00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9205A-3694-4F73-4E6D-E541BAEB0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43" y="1019676"/>
            <a:ext cx="6209967" cy="3465095"/>
          </a:xfrm>
        </p:spPr>
        <p:txBody>
          <a:bodyPr/>
          <a:lstStyle/>
          <a:p>
            <a:pPr marL="0" indent="0">
              <a:buNone/>
            </a:pPr>
            <a:br>
              <a:rPr lang="sv-SE" sz="1600" b="1" dirty="0"/>
            </a:br>
            <a:r>
              <a:rPr lang="sv-SE" sz="1300" b="1" dirty="0"/>
              <a:t>Vårterminen 2025</a:t>
            </a:r>
          </a:p>
          <a:p>
            <a:pPr marL="0" indent="0">
              <a:buNone/>
            </a:pPr>
            <a:r>
              <a:rPr lang="sv-SE" sz="1300" dirty="0"/>
              <a:t>Digitala nationella prov</a:t>
            </a:r>
          </a:p>
          <a:p>
            <a:r>
              <a:rPr lang="sv-SE" sz="1300" dirty="0"/>
              <a:t>Årskurs 6: engelska, svenska/svenska som andraspråk </a:t>
            </a:r>
          </a:p>
          <a:p>
            <a:r>
              <a:rPr lang="sv-SE" sz="1300" dirty="0"/>
              <a:t>Årskurs 9: So-ämnen, No-ämnen</a:t>
            </a:r>
          </a:p>
          <a:p>
            <a:pPr marL="0" indent="0">
              <a:buNone/>
            </a:pPr>
            <a:r>
              <a:rPr lang="sv-SE" sz="1300" dirty="0"/>
              <a:t>Digitala bedömningsstöd</a:t>
            </a:r>
          </a:p>
          <a:p>
            <a:r>
              <a:rPr lang="sv-SE" sz="1300" dirty="0"/>
              <a:t>Årskurs 9 och gymnasieskolan: moderna språk 2 </a:t>
            </a:r>
          </a:p>
          <a:p>
            <a:pPr marL="0" indent="0">
              <a:buNone/>
            </a:pPr>
            <a:r>
              <a:rPr lang="sv-SE" sz="1300" b="1" dirty="0"/>
              <a:t>Höstterminen 2025</a:t>
            </a:r>
          </a:p>
          <a:p>
            <a:pPr marL="0" indent="0">
              <a:buNone/>
            </a:pPr>
            <a:r>
              <a:rPr lang="sv-SE" sz="1300" dirty="0"/>
              <a:t>Digitala nationella prov</a:t>
            </a:r>
          </a:p>
          <a:p>
            <a:r>
              <a:rPr lang="sv-SE" sz="1300" dirty="0"/>
              <a:t>Gymnasieskolan: matematik 1–4, svenska 1/ svenska som andraspråk 1</a:t>
            </a:r>
          </a:p>
          <a:p>
            <a:r>
              <a:rPr lang="sv-SE" sz="1300" dirty="0"/>
              <a:t>Komvux på gymnasial nivå: matematik 1–4, svenska 1/svenska som andraspråk 1, svenska 3/ svenska som andraspråk 3, engelska 5, engelska 6</a:t>
            </a:r>
          </a:p>
        </p:txBody>
      </p:sp>
    </p:spTree>
    <p:extLst>
      <p:ext uri="{BB962C8B-B14F-4D97-AF65-F5344CB8AC3E}">
        <p14:creationId xmlns:p14="http://schemas.microsoft.com/office/powerpoint/2010/main" val="278391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D62CE7-6CAD-2812-FD37-41AADB05E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460" y="1748465"/>
            <a:ext cx="6155794" cy="2788841"/>
          </a:xfrm>
        </p:spPr>
        <p:txBody>
          <a:bodyPr/>
          <a:lstStyle/>
          <a:p>
            <a:pPr marL="0" indent="0">
              <a:buNone/>
            </a:pPr>
            <a:r>
              <a:rPr lang="sv-SE" sz="1300" b="1" dirty="0"/>
              <a:t>Vårterminen 2026</a:t>
            </a:r>
          </a:p>
          <a:p>
            <a:pPr marL="0" indent="0">
              <a:buNone/>
            </a:pPr>
            <a:r>
              <a:rPr lang="sv-SE" sz="1300" dirty="0"/>
              <a:t>Digitala nationella prov</a:t>
            </a:r>
          </a:p>
          <a:p>
            <a:r>
              <a:rPr lang="sv-SE" sz="1300" dirty="0"/>
              <a:t>Årskurs 6: matematik</a:t>
            </a:r>
          </a:p>
          <a:p>
            <a:r>
              <a:rPr lang="sv-SE" sz="1300" dirty="0"/>
              <a:t>Årskurs 9: engelska, matematik, svenska/</a:t>
            </a:r>
          </a:p>
          <a:p>
            <a:r>
              <a:rPr lang="sv-SE" sz="1300" dirty="0"/>
              <a:t>svenska som andraspråk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F990B9-F34D-2F44-4B33-DE5F47F9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97" y="1748465"/>
            <a:ext cx="2670279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B1ECE-CB26-C255-8ED9-12CC03CB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745062"/>
            <a:ext cx="7371563" cy="733868"/>
          </a:xfrm>
        </p:spPr>
        <p:txBody>
          <a:bodyPr/>
          <a:lstStyle/>
          <a:p>
            <a:r>
              <a:rPr lang="sv-SE" sz="2400" dirty="0"/>
              <a:t>Skolverket tar fram en ny provtjänst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73A58C-9CC0-83EB-58BB-86D0E9297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1614912"/>
            <a:ext cx="7028113" cy="1092820"/>
          </a:xfrm>
        </p:spPr>
        <p:txBody>
          <a:bodyPr/>
          <a:lstStyle/>
          <a:p>
            <a:r>
              <a:rPr lang="sv-SE" sz="1300" dirty="0"/>
              <a:t>Just nu arbetar Skolverket med att ta fram en ny provtjänst som ska användas för de nationella proven och betygsstödjande bedömningsstöden. </a:t>
            </a:r>
          </a:p>
          <a:p>
            <a:r>
              <a:rPr lang="sv-SE" sz="1300" dirty="0"/>
              <a:t>Eleverna kommer att göra sina nationella prov i den del av provtjänsten som kallas provplattformen, där kommer också bedömningen att ske.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CFC5140-FBB8-AA0C-0812-A097AE52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2" y="2571750"/>
            <a:ext cx="6868313" cy="25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F60FE-5648-2123-8EA7-6CD88D60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43" y="823268"/>
            <a:ext cx="7371563" cy="733868"/>
          </a:xfrm>
        </p:spPr>
        <p:txBody>
          <a:bodyPr/>
          <a:lstStyle/>
          <a:p>
            <a:r>
              <a:rPr lang="sv-SE" sz="2400" dirty="0"/>
              <a:t>Tekniska förutsättningar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79343C-E59F-BEA1-B89A-24065CE7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1" y="1714502"/>
            <a:ext cx="5457992" cy="3338762"/>
          </a:xfrm>
        </p:spPr>
        <p:txBody>
          <a:bodyPr/>
          <a:lstStyle/>
          <a:p>
            <a:pPr marL="0" indent="0">
              <a:buNone/>
            </a:pPr>
            <a:r>
              <a:rPr lang="sv-SE" sz="1200" dirty="0"/>
              <a:t>De digitala enheterna och utrustningen ska uppfylla följande:</a:t>
            </a:r>
          </a:p>
          <a:p>
            <a:r>
              <a:rPr lang="sv-SE" sz="1200" dirty="0"/>
              <a:t>Datorer och surfplattor ska ha en skärmupplösning på minst 1366 x 768 pixlar.</a:t>
            </a:r>
          </a:p>
          <a:p>
            <a:r>
              <a:rPr lang="sv-SE" sz="1200" dirty="0"/>
              <a:t>Samtliga Apples Ipad-modeller nyare än 2012 uppfyller Skolverkets riktlinjer vad gäller upplösning, även om resultatet av testet visar annorlunda.</a:t>
            </a:r>
          </a:p>
          <a:p>
            <a:r>
              <a:rPr lang="sv-SE" sz="1200" dirty="0"/>
              <a:t>Surfplattor ska ha en skärmstorlek på minst 9,6 tum.</a:t>
            </a:r>
          </a:p>
          <a:p>
            <a:r>
              <a:rPr lang="sv-SE" sz="1200" dirty="0"/>
              <a:t>Hörlurar ska finnas för prov som innehåller ljudmaterial.</a:t>
            </a:r>
          </a:p>
          <a:p>
            <a:r>
              <a:rPr lang="sv-SE" sz="1200" dirty="0"/>
              <a:t>Externa tangentbord ska finnas i de fall prov genomförs på surfplattor.</a:t>
            </a:r>
          </a:p>
          <a:p>
            <a:r>
              <a:rPr lang="sv-SE" sz="1200" dirty="0"/>
              <a:t>Det är viktigt att kunna öka kapaciteten på internet-anslutningen när proven kommer att innehålla mer ljud- och filmmaterial längre fram.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038F8D-D466-9B92-59C3-EA8273BE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389" y="2049629"/>
            <a:ext cx="2757836" cy="2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0C11F-CD1B-A050-3F0D-AEEC4026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45" y="801333"/>
            <a:ext cx="7371563" cy="733868"/>
          </a:xfrm>
        </p:spPr>
        <p:txBody>
          <a:bodyPr/>
          <a:lstStyle/>
          <a:p>
            <a:r>
              <a:rPr lang="sv-SE" sz="2000" dirty="0"/>
              <a:t>Överföra användaruppgifter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151B73-ABA9-616C-429E-C38DEFDDE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1" y="1643562"/>
            <a:ext cx="5313612" cy="2788841"/>
          </a:xfrm>
        </p:spPr>
        <p:txBody>
          <a:bodyPr/>
          <a:lstStyle/>
          <a:p>
            <a:r>
              <a:rPr lang="sv-SE" sz="1200" dirty="0"/>
              <a:t>För att elever, lärare, rektorer och annan skolpersonal ska kunna använda provplattformen behöver Skolverket rätt uppgifter om användarna. </a:t>
            </a:r>
          </a:p>
          <a:p>
            <a:r>
              <a:rPr lang="sv-SE" sz="1200" dirty="0"/>
              <a:t>Det är skolans huvudman som ansvarar för att föra över användaruppgifterna till provtjänsten senast 30 dagar innan proven ska genomföras.</a:t>
            </a:r>
          </a:p>
          <a:p>
            <a:r>
              <a:rPr lang="sv-SE" sz="1200" dirty="0"/>
              <a:t>Uppgifterna kan därefter användas för flera prov. När användaruppgifterna har förts över kan rektorn eller skoladministratören logga in i provplattformen för att tilldela behörigheter till annan personal. </a:t>
            </a:r>
          </a:p>
          <a:p>
            <a:r>
              <a:rPr lang="sv-SE" sz="1200" dirty="0"/>
              <a:t>Alla som använder provplattformen får en eller flera roller i systemet och kan utföra olika arbetsuppgifter utifrån den roll man har.</a:t>
            </a:r>
          </a:p>
          <a:p>
            <a:r>
              <a:rPr lang="sv-SE" sz="1200" dirty="0"/>
              <a:t>Innan det är dags för eleverna att genomföra ett digitalt nationellt prov behöver proven administreras i provplattformen. Det handlar till exempel om att tilldela prov till eleverna. 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80AB3D2-F54E-99BF-2F2A-7795E9FB6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52" y="2122509"/>
            <a:ext cx="2283178" cy="16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8D9998-871E-BC9A-8958-F2EB94980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4" y="594638"/>
            <a:ext cx="7371563" cy="733868"/>
          </a:xfrm>
        </p:spPr>
        <p:txBody>
          <a:bodyPr/>
          <a:lstStyle/>
          <a:p>
            <a:r>
              <a:rPr lang="sv-SE" sz="2000" dirty="0"/>
              <a:t>Genomföra nationella prov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D83B46-33E8-DAEB-890C-DF801D579A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437773"/>
            <a:ext cx="5451976" cy="3531269"/>
          </a:xfrm>
        </p:spPr>
        <p:txBody>
          <a:bodyPr/>
          <a:lstStyle/>
          <a:p>
            <a:r>
              <a:rPr lang="sv-SE" sz="1200" dirty="0"/>
              <a:t>På provdagen loggar eleverna in i provplattformen och genomför de nationella proven eller bedömningsstöden. </a:t>
            </a:r>
          </a:p>
          <a:p>
            <a:r>
              <a:rPr lang="sv-SE" sz="1200" dirty="0"/>
              <a:t>Läraren eller annan skolpersonal som övervakar provet är också inloggad i provplattformen och följer genomförandet. </a:t>
            </a:r>
          </a:p>
          <a:p>
            <a:r>
              <a:rPr lang="sv-SE" sz="1200" dirty="0"/>
              <a:t>Den som övervakar provet kontrollerar att eleverna har startat provet, hanterar eventuella avbrott samt säkerställer att alla elever har skickat in provet.</a:t>
            </a:r>
          </a:p>
          <a:p>
            <a:r>
              <a:rPr lang="sv-SE" sz="1200" dirty="0"/>
              <a:t>När eleverna har genomfört proven automaträttas en del provuppgifter direkt i provplattformen</a:t>
            </a:r>
          </a:p>
          <a:p>
            <a:r>
              <a:rPr lang="sv-SE" sz="1200" dirty="0"/>
              <a:t>För att minska risken för spridning och fusk får elever inte besöka andra webbsidor eller använda otillåtna dokument, funktioner eller andra program på de datorer som eleverna använder vid provgenomförandet. </a:t>
            </a:r>
          </a:p>
          <a:p>
            <a:r>
              <a:rPr lang="sv-SE" sz="1200" dirty="0"/>
              <a:t>Skolverket arkiverar provmaterialet när skolan har genomfört proven och bedömningen är klar.</a:t>
            </a:r>
          </a:p>
          <a:p>
            <a:r>
              <a:rPr lang="sv-SE" sz="1200" dirty="0"/>
              <a:t>En titt i provplattformen: </a:t>
            </a:r>
            <a:r>
              <a:rPr lang="sv-SE" sz="1200" dirty="0">
                <a:hlinkClick r:id="rId2"/>
              </a:rPr>
              <a:t>https://youtu.be/TzcaHCPqmIc</a:t>
            </a:r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3918B1-C2F7-2422-9DE9-B23E5621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09" y="2382252"/>
            <a:ext cx="1757143" cy="13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0B0A2-8C41-1780-E7D6-DC4B5EED8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745062"/>
            <a:ext cx="7371563" cy="733868"/>
          </a:xfrm>
        </p:spPr>
        <p:txBody>
          <a:bodyPr/>
          <a:lstStyle/>
          <a:p>
            <a:r>
              <a:rPr lang="sv-SE" sz="2000" dirty="0"/>
              <a:t>Automaträttade uppgifter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C8E268-F1A4-1ED1-A46C-D16CF84B1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696454"/>
            <a:ext cx="5476039" cy="3123596"/>
          </a:xfrm>
        </p:spPr>
        <p:txBody>
          <a:bodyPr/>
          <a:lstStyle/>
          <a:p>
            <a:r>
              <a:rPr lang="sv-SE" sz="1200" dirty="0"/>
              <a:t>Regeringen har gett Skolverket i uppdrag att de digitala nationella proven ska innehålla en så stor andel automaträttade provuppgifter som möjligt, det vill säga att elevsvaren rättas automatiskt i provplattformen.</a:t>
            </a:r>
          </a:p>
          <a:p>
            <a:r>
              <a:rPr lang="sv-SE" sz="1200" dirty="0"/>
              <a:t>Provuppgifter som automaträttas är vissa kortsvarsuppgifter samt flervalsuppgifter där eleven väljer ett svarsalternativ. </a:t>
            </a:r>
          </a:p>
          <a:p>
            <a:r>
              <a:rPr lang="sv-SE" sz="1200" dirty="0"/>
              <a:t>När proven blir digitala kommer denna typ av uppgifter att öka i andel. Automaträttade uppgifter bidrar både till att effektivisera bedömningsarbetet och till att öka tillförlitligheten i rättningen.</a:t>
            </a:r>
          </a:p>
          <a:p>
            <a:r>
              <a:rPr lang="sv-SE" sz="1200" dirty="0"/>
              <a:t>Provbetyget räknas ut automatiskt. För varje uppgift finns ett givet antal poäng som är möjliga att uppnå. Utifrån kravgränser omvandlas totalpoängen till ett provbetyg i provplattformen.</a:t>
            </a:r>
          </a:p>
          <a:p>
            <a:r>
              <a:rPr lang="sv-SE" sz="1200" dirty="0"/>
              <a:t>De muntliga delproven kommer inte att genomföras eller bedömas digitalt. Däremot ska resultaten från dessa prov föras in i provplattformen efter bedömningen så att det totala provresultatet kan beräknas och eleverna kan få ett provbetyg.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A96EF7-AF99-3B4A-E6C4-2096E714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27" y="2701089"/>
            <a:ext cx="1725197" cy="8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39F144-DF42-BFCB-B76F-E88CDD4D6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636778"/>
            <a:ext cx="7371563" cy="733868"/>
          </a:xfrm>
        </p:spPr>
        <p:txBody>
          <a:bodyPr/>
          <a:lstStyle/>
          <a:p>
            <a:r>
              <a:rPr lang="sv-SE" sz="2000" dirty="0"/>
              <a:t>Central rättning 2027(26)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A5B060-99FD-38FF-1E32-41FB5274B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608" y="1463089"/>
            <a:ext cx="5590339" cy="3602206"/>
          </a:xfrm>
        </p:spPr>
        <p:txBody>
          <a:bodyPr/>
          <a:lstStyle/>
          <a:p>
            <a:r>
              <a:rPr lang="sv-SE" sz="1200" dirty="0"/>
              <a:t>På regeringens uppdrag har Skolverket utrett hur central rättning av nationella prov i svenska, svenska som andraspråk och engelska kan införas. </a:t>
            </a:r>
          </a:p>
          <a:p>
            <a:r>
              <a:rPr lang="sv-SE" sz="1200" dirty="0"/>
              <a:t>Orsaken är att man vill öka likvärdigheten vid bedömning av nationella prov, motverka betygsinflation och minska lärares arbetsbörda.</a:t>
            </a:r>
          </a:p>
          <a:p>
            <a:r>
              <a:rPr lang="sv-SE" sz="1200" dirty="0"/>
              <a:t>Enligt regeringsuppdraget ska central rättning av de aktuella nationella proven genomföras i Skolverkets provplattform.</a:t>
            </a:r>
          </a:p>
          <a:p>
            <a:r>
              <a:rPr lang="sv-SE" sz="1200" dirty="0"/>
              <a:t>Med central rättning avser regeringen att de nationella proven ska rättas av legitimerade och behöriga lärare på uppdrag av en statlig myndighet. </a:t>
            </a:r>
          </a:p>
          <a:p>
            <a:r>
              <a:rPr lang="sv-SE" sz="1200"/>
              <a:t>Skolverket </a:t>
            </a:r>
            <a:r>
              <a:rPr lang="sv-SE" sz="1200" dirty="0"/>
              <a:t>räknar med att behöva rekrytera 5000 lärare för uppdraget</a:t>
            </a:r>
          </a:p>
          <a:p>
            <a:r>
              <a:rPr lang="sv-SE" sz="1200" dirty="0"/>
              <a:t>De prov som berörs av förslaget är delprov som innehåller uppsatsskrivning för årskurs 9 och de avslutande kurserna i gymnasieskolan.</a:t>
            </a:r>
          </a:p>
          <a:p>
            <a:r>
              <a:rPr lang="sv-SE" sz="1200" dirty="0"/>
              <a:t>Skolverket har föreslagit central rättning av nationella prov i gymnasieskolan vt 2027 och av prov i åk 9 vt 2029.</a:t>
            </a:r>
          </a:p>
          <a:p>
            <a:r>
              <a:rPr lang="sv-SE" sz="1200" dirty="0"/>
              <a:t>Senast 15 september ska Skolverket redovisa om detta kan tidigareläggas succesivt 2026.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8A7A11-CD43-F751-EEB2-AD32B53F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20" y="2314922"/>
            <a:ext cx="1752295" cy="14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60A20-E78D-719F-69FA-581B4912E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42" y="1274423"/>
            <a:ext cx="7371563" cy="733868"/>
          </a:xfrm>
        </p:spPr>
        <p:txBody>
          <a:bodyPr/>
          <a:lstStyle/>
          <a:p>
            <a:r>
              <a:rPr lang="sv-SE" sz="2400" dirty="0"/>
              <a:t>Tidsplan för nationella prov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69361B7-1BED-4222-DC32-8A34927A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42" y="2586413"/>
            <a:ext cx="2794221" cy="180761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FF86BBA-349C-D4FC-8A4C-EAF95124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91" y="2640931"/>
            <a:ext cx="1776045" cy="180761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DF28259-808C-4D67-C299-3E0CEDDD8648}"/>
              </a:ext>
            </a:extLst>
          </p:cNvPr>
          <p:cNvSpPr txBox="1"/>
          <p:nvPr/>
        </p:nvSpPr>
        <p:spPr>
          <a:xfrm>
            <a:off x="6418847" y="2852487"/>
            <a:ext cx="2255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Övergången till digitala prov sker successivt.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 börjar med ett fåtal ämnen och släpper på</a:t>
            </a:r>
            <a:br>
              <a:rPr lang="sv-SE" sz="1400" dirty="0"/>
            </a:br>
            <a:r>
              <a:rPr lang="sv-SE" sz="1400" dirty="0"/>
              <a:t>fler ämnen efterhand.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19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56081-D85E-73F2-AF4E-8BBC6CC12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64" y="1046805"/>
            <a:ext cx="7371563" cy="733868"/>
          </a:xfrm>
        </p:spPr>
        <p:txBody>
          <a:bodyPr/>
          <a:lstStyle/>
          <a:p>
            <a:r>
              <a:rPr lang="sv-SE" sz="1300" dirty="0"/>
              <a:t>Vårterminen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5E6215-3EA2-8CAC-50A8-74F5D5172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564" y="1852863"/>
            <a:ext cx="4539596" cy="3050004"/>
          </a:xfrm>
        </p:spPr>
        <p:txBody>
          <a:bodyPr/>
          <a:lstStyle/>
          <a:p>
            <a:pPr marL="0" indent="0">
              <a:buNone/>
            </a:pPr>
            <a:r>
              <a:rPr lang="sv-SE" sz="1300" dirty="0"/>
              <a:t>Digitala bedömningsstöd</a:t>
            </a:r>
          </a:p>
          <a:p>
            <a:r>
              <a:rPr lang="sv-SE" sz="1300" dirty="0"/>
              <a:t>April 2024 publiceras digitala betygsstödjande nationella bedömningsstöd i biologi, fysik, kemi och samhällskunskap för årskurs 6 </a:t>
            </a:r>
          </a:p>
          <a:p>
            <a:pPr marL="0" indent="0">
              <a:buNone/>
            </a:pPr>
            <a:endParaRPr lang="sv-SE" sz="1300" b="1" dirty="0"/>
          </a:p>
          <a:p>
            <a:pPr marL="0" indent="0">
              <a:buNone/>
            </a:pPr>
            <a:r>
              <a:rPr lang="sv-SE" sz="1300" b="1" dirty="0"/>
              <a:t>Höstterminen 2024</a:t>
            </a:r>
          </a:p>
          <a:p>
            <a:pPr marL="0" indent="0">
              <a:buNone/>
            </a:pPr>
            <a:r>
              <a:rPr lang="sv-SE" sz="1300" dirty="0"/>
              <a:t>Digitala nationella prov</a:t>
            </a:r>
          </a:p>
          <a:p>
            <a:r>
              <a:rPr lang="sv-SE" sz="1300" dirty="0"/>
              <a:t>Gymnasieskolan: engelska 5 (</a:t>
            </a:r>
            <a:r>
              <a:rPr lang="sv-SE" sz="1300" dirty="0">
                <a:solidFill>
                  <a:schemeClr val="accent5"/>
                </a:solidFill>
              </a:rPr>
              <a:t>8/11</a:t>
            </a:r>
            <a:r>
              <a:rPr lang="sv-SE" sz="1300" dirty="0"/>
              <a:t>), engelska 6 (</a:t>
            </a:r>
            <a:r>
              <a:rPr lang="sv-SE" sz="1300" dirty="0">
                <a:solidFill>
                  <a:schemeClr val="accent5"/>
                </a:solidFill>
              </a:rPr>
              <a:t>V.44</a:t>
            </a:r>
            <a:r>
              <a:rPr lang="sv-SE" sz="1300" dirty="0"/>
              <a:t>), svenska 3/svenska som andraspråk 3 (</a:t>
            </a:r>
            <a:r>
              <a:rPr lang="sv-SE" sz="1300" dirty="0">
                <a:solidFill>
                  <a:schemeClr val="accent5"/>
                </a:solidFill>
              </a:rPr>
              <a:t>29/11</a:t>
            </a:r>
            <a:r>
              <a:rPr lang="sv-SE" sz="1300" dirty="0"/>
              <a:t>)</a:t>
            </a:r>
          </a:p>
          <a:p>
            <a:endParaRPr lang="sv-SE" sz="1300" dirty="0"/>
          </a:p>
          <a:p>
            <a:endParaRPr lang="sv-SE" sz="1300" dirty="0"/>
          </a:p>
        </p:txBody>
      </p:sp>
    </p:spTree>
    <p:extLst>
      <p:ext uri="{BB962C8B-B14F-4D97-AF65-F5344CB8AC3E}">
        <p14:creationId xmlns:p14="http://schemas.microsoft.com/office/powerpoint/2010/main" val="3538365319"/>
      </p:ext>
    </p:extLst>
  </p:cSld>
  <p:clrMapOvr>
    <a:masterClrMapping/>
  </p:clrMapOvr>
</p:sld>
</file>

<file path=ppt/theme/theme1.xml><?xml version="1.0" encoding="utf-8"?>
<a:theme xmlns:a="http://schemas.openxmlformats.org/drawingml/2006/main" name="Mellerud - Innehållssidor">
  <a:themeElements>
    <a:clrScheme name="Melleruds Kommu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B8CCEA"/>
      </a:accent2>
      <a:accent3>
        <a:srgbClr val="003B5C"/>
      </a:accent3>
      <a:accent4>
        <a:srgbClr val="BE83A3"/>
      </a:accent4>
      <a:accent5>
        <a:srgbClr val="279989"/>
      </a:accent5>
      <a:accent6>
        <a:srgbClr val="75787B"/>
      </a:accent6>
      <a:hlink>
        <a:srgbClr val="F9413A"/>
      </a:hlink>
      <a:folHlink>
        <a:srgbClr val="FFC72C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lerud_mall_1901" id="{468F1AB9-4C72-954B-A6ED-EA116CE2BA50}" vid="{4957BD17-FB95-A540-8127-C9C0B7382D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Mellerud</Template>
  <TotalTime>266</TotalTime>
  <Words>960</Words>
  <Application>Microsoft Office PowerPoint</Application>
  <PresentationFormat>Bildspel på skärmen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Tahoma</vt:lpstr>
      <vt:lpstr>Mellerud - Innehållssidor</vt:lpstr>
      <vt:lpstr>Digitala prov införs 2025</vt:lpstr>
      <vt:lpstr>Skolverket tar fram en ny provtjänst</vt:lpstr>
      <vt:lpstr>Tekniska förutsättningar</vt:lpstr>
      <vt:lpstr>Överföra användaruppgifter</vt:lpstr>
      <vt:lpstr>Genomföra nationella prov</vt:lpstr>
      <vt:lpstr>Automaträttade uppgifter</vt:lpstr>
      <vt:lpstr>Central rättning 2027(26)</vt:lpstr>
      <vt:lpstr>Tidsplan för nationella prov</vt:lpstr>
      <vt:lpstr>Vårterminen 2024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Pettersson</dc:creator>
  <cp:lastModifiedBy>Anders Pettersson</cp:lastModifiedBy>
  <cp:revision>1</cp:revision>
  <dcterms:created xsi:type="dcterms:W3CDTF">2023-09-05T13:59:19Z</dcterms:created>
  <dcterms:modified xsi:type="dcterms:W3CDTF">2023-09-20T12:36:59Z</dcterms:modified>
</cp:coreProperties>
</file>